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handoutMasterIdLst>
    <p:handoutMasterId r:id="rId24"/>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797675"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5" d="100"/>
          <a:sy n="115" d="100"/>
        </p:scale>
        <p:origin x="-1524"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17">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7">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2FA18E-02AB-4B32-AD7C-FDF8D6D9FB9C}" type="doc">
      <dgm:prSet loTypeId="urn:microsoft.com/office/officeart/2005/8/layout/pyramid1" loCatId="pyramid" qsTypeId="urn:microsoft.com/office/officeart/2005/8/quickstyle/3d1" qsCatId="3D" csTypeId="urn:microsoft.com/office/officeart/2005/8/colors/colorful1#17" csCatId="colorful" phldr="1"/>
      <dgm:spPr/>
    </dgm:pt>
    <dgm:pt modelId="{27378E52-C091-4F2D-804F-3D446EA2F25D}">
      <dgm:prSet phldrT="[Text]"/>
      <dgm:spPr>
        <a:solidFill>
          <a:srgbClr val="92D050"/>
        </a:solidFill>
      </dgm:spPr>
      <dgm:t>
        <a:bodyPr/>
        <a:lstStyle/>
        <a:p>
          <a:r>
            <a:rPr lang="en-GB" dirty="0" smtClean="0"/>
            <a:t> </a:t>
          </a:r>
          <a:endParaRPr lang="en-GB" dirty="0"/>
        </a:p>
      </dgm:t>
    </dgm:pt>
    <dgm:pt modelId="{174EC9EC-56AB-4169-9647-01D0E1810371}" type="parTrans" cxnId="{2ACE43D8-CD73-416D-A122-1FA9DEBC9AD9}">
      <dgm:prSet/>
      <dgm:spPr/>
      <dgm:t>
        <a:bodyPr/>
        <a:lstStyle/>
        <a:p>
          <a:endParaRPr lang="en-GB"/>
        </a:p>
      </dgm:t>
    </dgm:pt>
    <dgm:pt modelId="{B964222D-51E8-445A-BD22-047F48E92400}" type="sibTrans" cxnId="{2ACE43D8-CD73-416D-A122-1FA9DEBC9AD9}">
      <dgm:prSet/>
      <dgm:spPr/>
      <dgm:t>
        <a:bodyPr/>
        <a:lstStyle/>
        <a:p>
          <a:endParaRPr lang="en-GB"/>
        </a:p>
      </dgm:t>
    </dgm:pt>
    <dgm:pt modelId="{B6B453F7-EE61-45DC-AEB7-7B2EB38121BD}">
      <dgm:prSet phldrT="[Text]"/>
      <dgm:spPr>
        <a:solidFill>
          <a:srgbClr val="7030A0"/>
        </a:solidFill>
      </dgm:spPr>
      <dgm:t>
        <a:bodyPr/>
        <a:lstStyle/>
        <a:p>
          <a:endParaRPr lang="en-GB" dirty="0"/>
        </a:p>
      </dgm:t>
    </dgm:pt>
    <dgm:pt modelId="{79AF3E09-BEC5-4FA1-85C2-8F0C156C17E4}" type="parTrans" cxnId="{ACE113CB-AB24-4EBA-B649-A7A3A90200CD}">
      <dgm:prSet/>
      <dgm:spPr/>
      <dgm:t>
        <a:bodyPr/>
        <a:lstStyle/>
        <a:p>
          <a:endParaRPr lang="en-GB"/>
        </a:p>
      </dgm:t>
    </dgm:pt>
    <dgm:pt modelId="{3718CA64-8EF7-457F-ABB3-6EDF42C3FF5A}" type="sibTrans" cxnId="{ACE113CB-AB24-4EBA-B649-A7A3A90200CD}">
      <dgm:prSet/>
      <dgm:spPr/>
      <dgm:t>
        <a:bodyPr/>
        <a:lstStyle/>
        <a:p>
          <a:endParaRPr lang="en-GB"/>
        </a:p>
      </dgm:t>
    </dgm:pt>
    <dgm:pt modelId="{B85B599E-F266-4B39-AC96-3931C1087946}">
      <dgm:prSet phldrT="[Text]"/>
      <dgm:spPr>
        <a:solidFill>
          <a:srgbClr val="C00000"/>
        </a:solidFill>
      </dgm:spPr>
      <dgm:t>
        <a:bodyPr/>
        <a:lstStyle/>
        <a:p>
          <a:r>
            <a:rPr lang="en-GB" dirty="0" smtClean="0"/>
            <a:t>Case-Control Study</a:t>
          </a:r>
          <a:endParaRPr lang="en-GB" dirty="0"/>
        </a:p>
      </dgm:t>
    </dgm:pt>
    <dgm:pt modelId="{578506BB-3598-4255-A1E6-2258692FF853}" type="parTrans" cxnId="{AF7CEDC8-EA33-4392-AD4F-648460C9C001}">
      <dgm:prSet/>
      <dgm:spPr/>
      <dgm:t>
        <a:bodyPr/>
        <a:lstStyle/>
        <a:p>
          <a:endParaRPr lang="en-GB"/>
        </a:p>
      </dgm:t>
    </dgm:pt>
    <dgm:pt modelId="{99009502-19F0-4C11-8780-A22555A96E64}" type="sibTrans" cxnId="{AF7CEDC8-EA33-4392-AD4F-648460C9C001}">
      <dgm:prSet/>
      <dgm:spPr/>
      <dgm:t>
        <a:bodyPr/>
        <a:lstStyle/>
        <a:p>
          <a:endParaRPr lang="en-GB"/>
        </a:p>
      </dgm:t>
    </dgm:pt>
    <dgm:pt modelId="{F07B2BC4-E0BE-4551-9838-5F0B1FCD5AB0}">
      <dgm:prSet/>
      <dgm:spPr>
        <a:solidFill>
          <a:srgbClr val="FF3399"/>
        </a:solidFill>
      </dgm:spPr>
      <dgm:t>
        <a:bodyPr/>
        <a:lstStyle/>
        <a:p>
          <a:endParaRPr lang="en-GB" dirty="0"/>
        </a:p>
      </dgm:t>
    </dgm:pt>
    <dgm:pt modelId="{7CF03D27-B49C-430F-A830-4E13EAD276B2}" type="parTrans" cxnId="{8AC53AD7-1736-44E1-A5E7-B54EEF85950F}">
      <dgm:prSet/>
      <dgm:spPr/>
      <dgm:t>
        <a:bodyPr/>
        <a:lstStyle/>
        <a:p>
          <a:endParaRPr lang="en-GB"/>
        </a:p>
      </dgm:t>
    </dgm:pt>
    <dgm:pt modelId="{975BFB8D-3757-4BB5-BED8-D58309953015}" type="sibTrans" cxnId="{8AC53AD7-1736-44E1-A5E7-B54EEF85950F}">
      <dgm:prSet/>
      <dgm:spPr/>
      <dgm:t>
        <a:bodyPr/>
        <a:lstStyle/>
        <a:p>
          <a:endParaRPr lang="en-GB"/>
        </a:p>
      </dgm:t>
    </dgm:pt>
    <dgm:pt modelId="{862F0F3B-180C-49C9-82C6-ED9B904231AA}">
      <dgm:prSet/>
      <dgm:spPr>
        <a:solidFill>
          <a:srgbClr val="FFC000"/>
        </a:solidFill>
      </dgm:spPr>
      <dgm:t>
        <a:bodyPr/>
        <a:lstStyle/>
        <a:p>
          <a:r>
            <a:rPr lang="en-GB" dirty="0" smtClean="0"/>
            <a:t>Case Report / Case Series</a:t>
          </a:r>
          <a:endParaRPr lang="en-GB" dirty="0"/>
        </a:p>
      </dgm:t>
    </dgm:pt>
    <dgm:pt modelId="{6DB01D3A-0556-4304-B131-A3BC3061DE6C}" type="parTrans" cxnId="{075F5899-444C-414E-AE36-86D400D0490B}">
      <dgm:prSet/>
      <dgm:spPr/>
      <dgm:t>
        <a:bodyPr/>
        <a:lstStyle/>
        <a:p>
          <a:endParaRPr lang="en-GB"/>
        </a:p>
      </dgm:t>
    </dgm:pt>
    <dgm:pt modelId="{A97AAA62-C608-400E-A3D9-D7E9D6F2E54D}" type="sibTrans" cxnId="{075F5899-444C-414E-AE36-86D400D0490B}">
      <dgm:prSet/>
      <dgm:spPr/>
      <dgm:t>
        <a:bodyPr/>
        <a:lstStyle/>
        <a:p>
          <a:endParaRPr lang="en-GB"/>
        </a:p>
      </dgm:t>
    </dgm:pt>
    <dgm:pt modelId="{D9F929D9-A0ED-4537-9EF2-6C112E1D2143}">
      <dgm:prSet/>
      <dgm:spPr>
        <a:solidFill>
          <a:srgbClr val="00B0F0"/>
        </a:solidFill>
      </dgm:spPr>
      <dgm:t>
        <a:bodyPr/>
        <a:lstStyle/>
        <a:p>
          <a:r>
            <a:rPr lang="en-GB" dirty="0" smtClean="0"/>
            <a:t>RCT without blinding</a:t>
          </a:r>
          <a:endParaRPr lang="en-GB" dirty="0"/>
        </a:p>
      </dgm:t>
    </dgm:pt>
    <dgm:pt modelId="{6979BA06-5913-4D60-858A-CA2283F11857}" type="parTrans" cxnId="{5EB6CDDA-B7B5-4AD2-8256-9D17DDD7ADF6}">
      <dgm:prSet/>
      <dgm:spPr/>
      <dgm:t>
        <a:bodyPr/>
        <a:lstStyle/>
        <a:p>
          <a:endParaRPr lang="en-GB"/>
        </a:p>
      </dgm:t>
    </dgm:pt>
    <dgm:pt modelId="{4F2C97DD-3C5D-4313-B93B-2328479EFE9E}" type="sibTrans" cxnId="{5EB6CDDA-B7B5-4AD2-8256-9D17DDD7ADF6}">
      <dgm:prSet/>
      <dgm:spPr/>
      <dgm:t>
        <a:bodyPr/>
        <a:lstStyle/>
        <a:p>
          <a:endParaRPr lang="en-GB"/>
        </a:p>
      </dgm:t>
    </dgm:pt>
    <dgm:pt modelId="{039CABA8-3BCE-4596-A384-B973C8408BD8}">
      <dgm:prSet/>
      <dgm:spPr>
        <a:solidFill>
          <a:srgbClr val="00B050"/>
        </a:solidFill>
      </dgm:spPr>
      <dgm:t>
        <a:bodyPr/>
        <a:lstStyle/>
        <a:p>
          <a:endParaRPr lang="en-GB" dirty="0"/>
        </a:p>
      </dgm:t>
    </dgm:pt>
    <dgm:pt modelId="{CF7F5B68-078B-40C7-8E49-90B32773FC90}" type="parTrans" cxnId="{BE78830E-BF91-42F2-A906-F42E706379C0}">
      <dgm:prSet/>
      <dgm:spPr/>
      <dgm:t>
        <a:bodyPr/>
        <a:lstStyle/>
        <a:p>
          <a:endParaRPr lang="en-GB"/>
        </a:p>
      </dgm:t>
    </dgm:pt>
    <dgm:pt modelId="{63FD1F4C-32F5-4849-B283-836B7DBFA3AE}" type="sibTrans" cxnId="{BE78830E-BF91-42F2-A906-F42E706379C0}">
      <dgm:prSet/>
      <dgm:spPr/>
      <dgm:t>
        <a:bodyPr/>
        <a:lstStyle/>
        <a:p>
          <a:endParaRPr lang="en-GB"/>
        </a:p>
      </dgm:t>
    </dgm:pt>
    <dgm:pt modelId="{266F2621-2ABE-46E5-96D8-82113F3A1DFA}">
      <dgm:prSet/>
      <dgm:spPr>
        <a:solidFill>
          <a:srgbClr val="FF0000"/>
        </a:solidFill>
      </dgm:spPr>
      <dgm:t>
        <a:bodyPr/>
        <a:lstStyle/>
        <a:p>
          <a:r>
            <a:rPr lang="en-GB" dirty="0" smtClean="0"/>
            <a:t>Cross-sectional  Survey</a:t>
          </a:r>
          <a:endParaRPr lang="en-GB" dirty="0"/>
        </a:p>
      </dgm:t>
    </dgm:pt>
    <dgm:pt modelId="{2DBAB855-D3C7-4749-8C97-670BBACE41CB}" type="parTrans" cxnId="{74A31DA8-1AD8-4EE8-A81C-A1052CB97117}">
      <dgm:prSet/>
      <dgm:spPr/>
      <dgm:t>
        <a:bodyPr/>
        <a:lstStyle/>
        <a:p>
          <a:endParaRPr lang="en-GB"/>
        </a:p>
      </dgm:t>
    </dgm:pt>
    <dgm:pt modelId="{E78A438B-D295-4EAA-A523-B140B1067907}" type="sibTrans" cxnId="{74A31DA8-1AD8-4EE8-A81C-A1052CB97117}">
      <dgm:prSet/>
      <dgm:spPr/>
      <dgm:t>
        <a:bodyPr/>
        <a:lstStyle/>
        <a:p>
          <a:endParaRPr lang="en-GB"/>
        </a:p>
      </dgm:t>
    </dgm:pt>
    <dgm:pt modelId="{D5FED98A-3D41-4991-A446-E95EA4F80389}">
      <dgm:prSet/>
      <dgm:spPr>
        <a:solidFill>
          <a:srgbClr val="0070C0"/>
        </a:solidFill>
      </dgm:spPr>
      <dgm:t>
        <a:bodyPr/>
        <a:lstStyle/>
        <a:p>
          <a:r>
            <a:rPr lang="en-GB" dirty="0" smtClean="0"/>
            <a:t>Non-Randomised Controlled Trial</a:t>
          </a:r>
          <a:endParaRPr lang="en-GB" dirty="0"/>
        </a:p>
      </dgm:t>
    </dgm:pt>
    <dgm:pt modelId="{CB7C66A8-7FD6-492B-9CE3-278D22E36B8F}" type="parTrans" cxnId="{E48E3749-DFF5-4819-9938-210BD1AFCF1F}">
      <dgm:prSet/>
      <dgm:spPr/>
      <dgm:t>
        <a:bodyPr/>
        <a:lstStyle/>
        <a:p>
          <a:endParaRPr lang="en-GB"/>
        </a:p>
      </dgm:t>
    </dgm:pt>
    <dgm:pt modelId="{C36D3EBD-9E5F-4090-8171-24872C073ED7}" type="sibTrans" cxnId="{E48E3749-DFF5-4819-9938-210BD1AFCF1F}">
      <dgm:prSet/>
      <dgm:spPr/>
      <dgm:t>
        <a:bodyPr/>
        <a:lstStyle/>
        <a:p>
          <a:endParaRPr lang="en-GB"/>
        </a:p>
      </dgm:t>
    </dgm:pt>
    <dgm:pt modelId="{CCD6CA1D-1BBF-4313-9A10-DF0E685DD14A}">
      <dgm:prSet custT="1"/>
      <dgm:spPr>
        <a:solidFill>
          <a:srgbClr val="FFFF00"/>
        </a:solidFill>
      </dgm:spPr>
      <dgm:t>
        <a:bodyPr/>
        <a:lstStyle/>
        <a:p>
          <a:endParaRPr lang="en-GB" sz="1200" dirty="0"/>
        </a:p>
      </dgm:t>
    </dgm:pt>
    <dgm:pt modelId="{422349D7-1FF5-4F7E-BCCB-D93533AAB9FF}" type="sibTrans" cxnId="{51D3C897-9640-49EC-8E22-77604C6DD1C5}">
      <dgm:prSet/>
      <dgm:spPr/>
      <dgm:t>
        <a:bodyPr/>
        <a:lstStyle/>
        <a:p>
          <a:endParaRPr lang="en-GB"/>
        </a:p>
      </dgm:t>
    </dgm:pt>
    <dgm:pt modelId="{E0AE5648-2F11-4368-85D6-75F1794486F9}" type="parTrans" cxnId="{51D3C897-9640-49EC-8E22-77604C6DD1C5}">
      <dgm:prSet/>
      <dgm:spPr/>
      <dgm:t>
        <a:bodyPr/>
        <a:lstStyle/>
        <a:p>
          <a:endParaRPr lang="en-GB"/>
        </a:p>
      </dgm:t>
    </dgm:pt>
    <dgm:pt modelId="{A6F1A328-AEF3-440D-8A9A-09D4B23CEFD6}" type="pres">
      <dgm:prSet presAssocID="{6C2FA18E-02AB-4B32-AD7C-FDF8D6D9FB9C}" presName="Name0" presStyleCnt="0">
        <dgm:presLayoutVars>
          <dgm:dir/>
          <dgm:animLvl val="lvl"/>
          <dgm:resizeHandles val="exact"/>
        </dgm:presLayoutVars>
      </dgm:prSet>
      <dgm:spPr/>
    </dgm:pt>
    <dgm:pt modelId="{2F31D5CB-B556-45E3-B8C9-E5F1644A8D50}" type="pres">
      <dgm:prSet presAssocID="{CCD6CA1D-1BBF-4313-9A10-DF0E685DD14A}" presName="Name8" presStyleCnt="0"/>
      <dgm:spPr/>
    </dgm:pt>
    <dgm:pt modelId="{78310345-3084-452A-B966-16FE2E57880A}" type="pres">
      <dgm:prSet presAssocID="{CCD6CA1D-1BBF-4313-9A10-DF0E685DD14A}" presName="level" presStyleLbl="node1" presStyleIdx="0" presStyleCnt="10">
        <dgm:presLayoutVars>
          <dgm:chMax val="1"/>
          <dgm:bulletEnabled val="1"/>
        </dgm:presLayoutVars>
      </dgm:prSet>
      <dgm:spPr/>
      <dgm:t>
        <a:bodyPr/>
        <a:lstStyle/>
        <a:p>
          <a:endParaRPr lang="en-GB"/>
        </a:p>
      </dgm:t>
    </dgm:pt>
    <dgm:pt modelId="{A2AB54CE-07DA-4596-9EF8-ECCC8DE24E8B}" type="pres">
      <dgm:prSet presAssocID="{CCD6CA1D-1BBF-4313-9A10-DF0E685DD14A}" presName="levelTx" presStyleLbl="revTx" presStyleIdx="0" presStyleCnt="0">
        <dgm:presLayoutVars>
          <dgm:chMax val="1"/>
          <dgm:bulletEnabled val="1"/>
        </dgm:presLayoutVars>
      </dgm:prSet>
      <dgm:spPr/>
      <dgm:t>
        <a:bodyPr/>
        <a:lstStyle/>
        <a:p>
          <a:endParaRPr lang="en-GB"/>
        </a:p>
      </dgm:t>
    </dgm:pt>
    <dgm:pt modelId="{6809C0FD-E4B6-4FF7-9CD0-1BB93D3E762A}" type="pres">
      <dgm:prSet presAssocID="{27378E52-C091-4F2D-804F-3D446EA2F25D}" presName="Name8" presStyleCnt="0"/>
      <dgm:spPr/>
    </dgm:pt>
    <dgm:pt modelId="{D4AE0A72-73C5-4922-9424-8D48AD44C1C9}" type="pres">
      <dgm:prSet presAssocID="{27378E52-C091-4F2D-804F-3D446EA2F25D}" presName="level" presStyleLbl="node1" presStyleIdx="1" presStyleCnt="10">
        <dgm:presLayoutVars>
          <dgm:chMax val="1"/>
          <dgm:bulletEnabled val="1"/>
        </dgm:presLayoutVars>
      </dgm:prSet>
      <dgm:spPr/>
      <dgm:t>
        <a:bodyPr/>
        <a:lstStyle/>
        <a:p>
          <a:endParaRPr lang="en-GB"/>
        </a:p>
      </dgm:t>
    </dgm:pt>
    <dgm:pt modelId="{9B654A31-8999-4C9C-AB1E-1EEB539E8903}" type="pres">
      <dgm:prSet presAssocID="{27378E52-C091-4F2D-804F-3D446EA2F25D}" presName="levelTx" presStyleLbl="revTx" presStyleIdx="0" presStyleCnt="0">
        <dgm:presLayoutVars>
          <dgm:chMax val="1"/>
          <dgm:bulletEnabled val="1"/>
        </dgm:presLayoutVars>
      </dgm:prSet>
      <dgm:spPr/>
      <dgm:t>
        <a:bodyPr/>
        <a:lstStyle/>
        <a:p>
          <a:endParaRPr lang="en-GB"/>
        </a:p>
      </dgm:t>
    </dgm:pt>
    <dgm:pt modelId="{DBAEC181-4D58-4150-B743-34912FA55376}" type="pres">
      <dgm:prSet presAssocID="{039CABA8-3BCE-4596-A384-B973C8408BD8}" presName="Name8" presStyleCnt="0"/>
      <dgm:spPr/>
    </dgm:pt>
    <dgm:pt modelId="{E832F31B-59F6-4243-B4FA-80582B4E7F15}" type="pres">
      <dgm:prSet presAssocID="{039CABA8-3BCE-4596-A384-B973C8408BD8}" presName="level" presStyleLbl="node1" presStyleIdx="2" presStyleCnt="10">
        <dgm:presLayoutVars>
          <dgm:chMax val="1"/>
          <dgm:bulletEnabled val="1"/>
        </dgm:presLayoutVars>
      </dgm:prSet>
      <dgm:spPr/>
      <dgm:t>
        <a:bodyPr/>
        <a:lstStyle/>
        <a:p>
          <a:endParaRPr lang="en-GB"/>
        </a:p>
      </dgm:t>
    </dgm:pt>
    <dgm:pt modelId="{516D1C97-D6CF-4B29-A4DF-36B3D646337C}" type="pres">
      <dgm:prSet presAssocID="{039CABA8-3BCE-4596-A384-B973C8408BD8}" presName="levelTx" presStyleLbl="revTx" presStyleIdx="0" presStyleCnt="0">
        <dgm:presLayoutVars>
          <dgm:chMax val="1"/>
          <dgm:bulletEnabled val="1"/>
        </dgm:presLayoutVars>
      </dgm:prSet>
      <dgm:spPr/>
      <dgm:t>
        <a:bodyPr/>
        <a:lstStyle/>
        <a:p>
          <a:endParaRPr lang="en-GB"/>
        </a:p>
      </dgm:t>
    </dgm:pt>
    <dgm:pt modelId="{558DED40-0F23-42E1-BF53-EAF72630C3A0}" type="pres">
      <dgm:prSet presAssocID="{D9F929D9-A0ED-4537-9EF2-6C112E1D2143}" presName="Name8" presStyleCnt="0"/>
      <dgm:spPr/>
    </dgm:pt>
    <dgm:pt modelId="{D0A3B12B-6E3D-49B3-9E7E-5CBBFA288E2A}" type="pres">
      <dgm:prSet presAssocID="{D9F929D9-A0ED-4537-9EF2-6C112E1D2143}" presName="level" presStyleLbl="node1" presStyleIdx="3" presStyleCnt="10">
        <dgm:presLayoutVars>
          <dgm:chMax val="1"/>
          <dgm:bulletEnabled val="1"/>
        </dgm:presLayoutVars>
      </dgm:prSet>
      <dgm:spPr/>
      <dgm:t>
        <a:bodyPr/>
        <a:lstStyle/>
        <a:p>
          <a:endParaRPr lang="en-GB"/>
        </a:p>
      </dgm:t>
    </dgm:pt>
    <dgm:pt modelId="{5EB31C6D-380E-45AE-8B30-87DED8A550C4}" type="pres">
      <dgm:prSet presAssocID="{D9F929D9-A0ED-4537-9EF2-6C112E1D2143}" presName="levelTx" presStyleLbl="revTx" presStyleIdx="0" presStyleCnt="0">
        <dgm:presLayoutVars>
          <dgm:chMax val="1"/>
          <dgm:bulletEnabled val="1"/>
        </dgm:presLayoutVars>
      </dgm:prSet>
      <dgm:spPr/>
      <dgm:t>
        <a:bodyPr/>
        <a:lstStyle/>
        <a:p>
          <a:endParaRPr lang="en-GB"/>
        </a:p>
      </dgm:t>
    </dgm:pt>
    <dgm:pt modelId="{5F964236-FA29-48BA-8CC9-74ECCB4F6507}" type="pres">
      <dgm:prSet presAssocID="{D5FED98A-3D41-4991-A446-E95EA4F80389}" presName="Name8" presStyleCnt="0"/>
      <dgm:spPr/>
    </dgm:pt>
    <dgm:pt modelId="{1A651D70-F5FB-44F7-BE93-0822F0EE7C4B}" type="pres">
      <dgm:prSet presAssocID="{D5FED98A-3D41-4991-A446-E95EA4F80389}" presName="level" presStyleLbl="node1" presStyleIdx="4" presStyleCnt="10">
        <dgm:presLayoutVars>
          <dgm:chMax val="1"/>
          <dgm:bulletEnabled val="1"/>
        </dgm:presLayoutVars>
      </dgm:prSet>
      <dgm:spPr/>
      <dgm:t>
        <a:bodyPr/>
        <a:lstStyle/>
        <a:p>
          <a:endParaRPr lang="en-GB"/>
        </a:p>
      </dgm:t>
    </dgm:pt>
    <dgm:pt modelId="{B65A5E8E-AF45-4E6F-9210-1024398C348C}" type="pres">
      <dgm:prSet presAssocID="{D5FED98A-3D41-4991-A446-E95EA4F80389}" presName="levelTx" presStyleLbl="revTx" presStyleIdx="0" presStyleCnt="0">
        <dgm:presLayoutVars>
          <dgm:chMax val="1"/>
          <dgm:bulletEnabled val="1"/>
        </dgm:presLayoutVars>
      </dgm:prSet>
      <dgm:spPr/>
      <dgm:t>
        <a:bodyPr/>
        <a:lstStyle/>
        <a:p>
          <a:endParaRPr lang="en-GB"/>
        </a:p>
      </dgm:t>
    </dgm:pt>
    <dgm:pt modelId="{EA60997D-F96D-4CC4-9A53-B2460D2FAD36}" type="pres">
      <dgm:prSet presAssocID="{B6B453F7-EE61-45DC-AEB7-7B2EB38121BD}" presName="Name8" presStyleCnt="0"/>
      <dgm:spPr/>
    </dgm:pt>
    <dgm:pt modelId="{10C5BA1B-4F6E-4D4B-A4F9-C2F4E0727A21}" type="pres">
      <dgm:prSet presAssocID="{B6B453F7-EE61-45DC-AEB7-7B2EB38121BD}" presName="level" presStyleLbl="node1" presStyleIdx="5" presStyleCnt="10" custScaleX="96731" custLinFactNeighborX="-654" custLinFactNeighborY="-5882">
        <dgm:presLayoutVars>
          <dgm:chMax val="1"/>
          <dgm:bulletEnabled val="1"/>
        </dgm:presLayoutVars>
      </dgm:prSet>
      <dgm:spPr/>
      <dgm:t>
        <a:bodyPr/>
        <a:lstStyle/>
        <a:p>
          <a:endParaRPr lang="en-GB"/>
        </a:p>
      </dgm:t>
    </dgm:pt>
    <dgm:pt modelId="{A1901F51-7FFB-4EE8-8881-EFF991CBF99D}" type="pres">
      <dgm:prSet presAssocID="{B6B453F7-EE61-45DC-AEB7-7B2EB38121BD}" presName="levelTx" presStyleLbl="revTx" presStyleIdx="0" presStyleCnt="0">
        <dgm:presLayoutVars>
          <dgm:chMax val="1"/>
          <dgm:bulletEnabled val="1"/>
        </dgm:presLayoutVars>
      </dgm:prSet>
      <dgm:spPr/>
      <dgm:t>
        <a:bodyPr/>
        <a:lstStyle/>
        <a:p>
          <a:endParaRPr lang="en-GB"/>
        </a:p>
      </dgm:t>
    </dgm:pt>
    <dgm:pt modelId="{5BC0CCC5-84A5-4E71-9E68-6E263BC5A0B7}" type="pres">
      <dgm:prSet presAssocID="{B85B599E-F266-4B39-AC96-3931C1087946}" presName="Name8" presStyleCnt="0"/>
      <dgm:spPr/>
    </dgm:pt>
    <dgm:pt modelId="{B0F543FB-F3F1-4149-A389-56C42FFF8752}" type="pres">
      <dgm:prSet presAssocID="{B85B599E-F266-4B39-AC96-3931C1087946}" presName="level" presStyleLbl="node1" presStyleIdx="6" presStyleCnt="10">
        <dgm:presLayoutVars>
          <dgm:chMax val="1"/>
          <dgm:bulletEnabled val="1"/>
        </dgm:presLayoutVars>
      </dgm:prSet>
      <dgm:spPr/>
      <dgm:t>
        <a:bodyPr/>
        <a:lstStyle/>
        <a:p>
          <a:endParaRPr lang="en-GB"/>
        </a:p>
      </dgm:t>
    </dgm:pt>
    <dgm:pt modelId="{2DC84EB1-F61A-4EB4-A537-07DC7A04201E}" type="pres">
      <dgm:prSet presAssocID="{B85B599E-F266-4B39-AC96-3931C1087946}" presName="levelTx" presStyleLbl="revTx" presStyleIdx="0" presStyleCnt="0">
        <dgm:presLayoutVars>
          <dgm:chMax val="1"/>
          <dgm:bulletEnabled val="1"/>
        </dgm:presLayoutVars>
      </dgm:prSet>
      <dgm:spPr/>
      <dgm:t>
        <a:bodyPr/>
        <a:lstStyle/>
        <a:p>
          <a:endParaRPr lang="en-GB"/>
        </a:p>
      </dgm:t>
    </dgm:pt>
    <dgm:pt modelId="{10BF4352-A3A4-4DC8-BD75-69945ADAB1E3}" type="pres">
      <dgm:prSet presAssocID="{266F2621-2ABE-46E5-96D8-82113F3A1DFA}" presName="Name8" presStyleCnt="0"/>
      <dgm:spPr/>
    </dgm:pt>
    <dgm:pt modelId="{A544F651-5FCA-461E-AF82-B6414C7393D4}" type="pres">
      <dgm:prSet presAssocID="{266F2621-2ABE-46E5-96D8-82113F3A1DFA}" presName="level" presStyleLbl="node1" presStyleIdx="7" presStyleCnt="10">
        <dgm:presLayoutVars>
          <dgm:chMax val="1"/>
          <dgm:bulletEnabled val="1"/>
        </dgm:presLayoutVars>
      </dgm:prSet>
      <dgm:spPr/>
      <dgm:t>
        <a:bodyPr/>
        <a:lstStyle/>
        <a:p>
          <a:endParaRPr lang="en-GB"/>
        </a:p>
      </dgm:t>
    </dgm:pt>
    <dgm:pt modelId="{7DC27ECB-BD47-43BC-840C-07858FA6AEBA}" type="pres">
      <dgm:prSet presAssocID="{266F2621-2ABE-46E5-96D8-82113F3A1DFA}" presName="levelTx" presStyleLbl="revTx" presStyleIdx="0" presStyleCnt="0">
        <dgm:presLayoutVars>
          <dgm:chMax val="1"/>
          <dgm:bulletEnabled val="1"/>
        </dgm:presLayoutVars>
      </dgm:prSet>
      <dgm:spPr/>
      <dgm:t>
        <a:bodyPr/>
        <a:lstStyle/>
        <a:p>
          <a:endParaRPr lang="en-GB"/>
        </a:p>
      </dgm:t>
    </dgm:pt>
    <dgm:pt modelId="{EB754E09-D06C-44E3-A77D-218096FCB703}" type="pres">
      <dgm:prSet presAssocID="{862F0F3B-180C-49C9-82C6-ED9B904231AA}" presName="Name8" presStyleCnt="0"/>
      <dgm:spPr/>
    </dgm:pt>
    <dgm:pt modelId="{F3BE1231-6512-4E6A-AF42-8734CF63E289}" type="pres">
      <dgm:prSet presAssocID="{862F0F3B-180C-49C9-82C6-ED9B904231AA}" presName="level" presStyleLbl="node1" presStyleIdx="8" presStyleCnt="10">
        <dgm:presLayoutVars>
          <dgm:chMax val="1"/>
          <dgm:bulletEnabled val="1"/>
        </dgm:presLayoutVars>
      </dgm:prSet>
      <dgm:spPr/>
      <dgm:t>
        <a:bodyPr/>
        <a:lstStyle/>
        <a:p>
          <a:endParaRPr lang="en-GB"/>
        </a:p>
      </dgm:t>
    </dgm:pt>
    <dgm:pt modelId="{FF4DED0B-2E53-4919-8663-BD8F0FB202F7}" type="pres">
      <dgm:prSet presAssocID="{862F0F3B-180C-49C9-82C6-ED9B904231AA}" presName="levelTx" presStyleLbl="revTx" presStyleIdx="0" presStyleCnt="0">
        <dgm:presLayoutVars>
          <dgm:chMax val="1"/>
          <dgm:bulletEnabled val="1"/>
        </dgm:presLayoutVars>
      </dgm:prSet>
      <dgm:spPr/>
      <dgm:t>
        <a:bodyPr/>
        <a:lstStyle/>
        <a:p>
          <a:endParaRPr lang="en-GB"/>
        </a:p>
      </dgm:t>
    </dgm:pt>
    <dgm:pt modelId="{EA33193C-5E66-4571-8EB1-8FE8CEA12CB9}" type="pres">
      <dgm:prSet presAssocID="{F07B2BC4-E0BE-4551-9838-5F0B1FCD5AB0}" presName="Name8" presStyleCnt="0"/>
      <dgm:spPr/>
    </dgm:pt>
    <dgm:pt modelId="{0CF222D5-4334-4F29-AAFF-F554B6BF27C3}" type="pres">
      <dgm:prSet presAssocID="{F07B2BC4-E0BE-4551-9838-5F0B1FCD5AB0}" presName="level" presStyleLbl="node1" presStyleIdx="9" presStyleCnt="10">
        <dgm:presLayoutVars>
          <dgm:chMax val="1"/>
          <dgm:bulletEnabled val="1"/>
        </dgm:presLayoutVars>
      </dgm:prSet>
      <dgm:spPr/>
      <dgm:t>
        <a:bodyPr/>
        <a:lstStyle/>
        <a:p>
          <a:endParaRPr lang="en-GB"/>
        </a:p>
      </dgm:t>
    </dgm:pt>
    <dgm:pt modelId="{658479CC-9F7E-493D-87BB-11F87D7F7D01}" type="pres">
      <dgm:prSet presAssocID="{F07B2BC4-E0BE-4551-9838-5F0B1FCD5AB0}" presName="levelTx" presStyleLbl="revTx" presStyleIdx="0" presStyleCnt="0">
        <dgm:presLayoutVars>
          <dgm:chMax val="1"/>
          <dgm:bulletEnabled val="1"/>
        </dgm:presLayoutVars>
      </dgm:prSet>
      <dgm:spPr/>
      <dgm:t>
        <a:bodyPr/>
        <a:lstStyle/>
        <a:p>
          <a:endParaRPr lang="en-GB"/>
        </a:p>
      </dgm:t>
    </dgm:pt>
  </dgm:ptLst>
  <dgm:cxnLst>
    <dgm:cxn modelId="{B3006956-CEF4-4074-B331-94DBCC44A77C}" type="presOf" srcId="{B85B599E-F266-4B39-AC96-3931C1087946}" destId="{2DC84EB1-F61A-4EB4-A537-07DC7A04201E}" srcOrd="1" destOrd="0" presId="urn:microsoft.com/office/officeart/2005/8/layout/pyramid1"/>
    <dgm:cxn modelId="{35718A67-F722-4249-A437-44444C13376D}" type="presOf" srcId="{266F2621-2ABE-46E5-96D8-82113F3A1DFA}" destId="{A544F651-5FCA-461E-AF82-B6414C7393D4}" srcOrd="0" destOrd="0" presId="urn:microsoft.com/office/officeart/2005/8/layout/pyramid1"/>
    <dgm:cxn modelId="{B2812CBB-41A5-4FAE-A99E-93965B89F2A4}" type="presOf" srcId="{D9F929D9-A0ED-4537-9EF2-6C112E1D2143}" destId="{5EB31C6D-380E-45AE-8B30-87DED8A550C4}" srcOrd="1" destOrd="0" presId="urn:microsoft.com/office/officeart/2005/8/layout/pyramid1"/>
    <dgm:cxn modelId="{07616362-60EF-418C-8EA8-79A970FD768A}" type="presOf" srcId="{B85B599E-F266-4B39-AC96-3931C1087946}" destId="{B0F543FB-F3F1-4149-A389-56C42FFF8752}" srcOrd="0" destOrd="0" presId="urn:microsoft.com/office/officeart/2005/8/layout/pyramid1"/>
    <dgm:cxn modelId="{075F5899-444C-414E-AE36-86D400D0490B}" srcId="{6C2FA18E-02AB-4B32-AD7C-FDF8D6D9FB9C}" destId="{862F0F3B-180C-49C9-82C6-ED9B904231AA}" srcOrd="8" destOrd="0" parTransId="{6DB01D3A-0556-4304-B131-A3BC3061DE6C}" sibTransId="{A97AAA62-C608-400E-A3D9-D7E9D6F2E54D}"/>
    <dgm:cxn modelId="{63C13CC9-7C0D-4095-8460-0CE6C6766275}" type="presOf" srcId="{CCD6CA1D-1BBF-4313-9A10-DF0E685DD14A}" destId="{A2AB54CE-07DA-4596-9EF8-ECCC8DE24E8B}" srcOrd="1" destOrd="0" presId="urn:microsoft.com/office/officeart/2005/8/layout/pyramid1"/>
    <dgm:cxn modelId="{8AC53AD7-1736-44E1-A5E7-B54EEF85950F}" srcId="{6C2FA18E-02AB-4B32-AD7C-FDF8D6D9FB9C}" destId="{F07B2BC4-E0BE-4551-9838-5F0B1FCD5AB0}" srcOrd="9" destOrd="0" parTransId="{7CF03D27-B49C-430F-A830-4E13EAD276B2}" sibTransId="{975BFB8D-3757-4BB5-BED8-D58309953015}"/>
    <dgm:cxn modelId="{633917DC-5676-4388-BFCC-98171C1426E6}" type="presOf" srcId="{D9F929D9-A0ED-4537-9EF2-6C112E1D2143}" destId="{D0A3B12B-6E3D-49B3-9E7E-5CBBFA288E2A}" srcOrd="0" destOrd="0" presId="urn:microsoft.com/office/officeart/2005/8/layout/pyramid1"/>
    <dgm:cxn modelId="{A27F82CD-1925-4ECF-A78C-14B35478B9C4}" type="presOf" srcId="{266F2621-2ABE-46E5-96D8-82113F3A1DFA}" destId="{7DC27ECB-BD47-43BC-840C-07858FA6AEBA}" srcOrd="1" destOrd="0" presId="urn:microsoft.com/office/officeart/2005/8/layout/pyramid1"/>
    <dgm:cxn modelId="{B0CC02C2-A583-4B47-88EC-5222302D7CD1}" type="presOf" srcId="{CCD6CA1D-1BBF-4313-9A10-DF0E685DD14A}" destId="{78310345-3084-452A-B966-16FE2E57880A}" srcOrd="0" destOrd="0" presId="urn:microsoft.com/office/officeart/2005/8/layout/pyramid1"/>
    <dgm:cxn modelId="{51D3C897-9640-49EC-8E22-77604C6DD1C5}" srcId="{6C2FA18E-02AB-4B32-AD7C-FDF8D6D9FB9C}" destId="{CCD6CA1D-1BBF-4313-9A10-DF0E685DD14A}" srcOrd="0" destOrd="0" parTransId="{E0AE5648-2F11-4368-85D6-75F1794486F9}" sibTransId="{422349D7-1FF5-4F7E-BCCB-D93533AAB9FF}"/>
    <dgm:cxn modelId="{4D151D01-811F-4AD2-9656-578E9A25B621}" type="presOf" srcId="{D5FED98A-3D41-4991-A446-E95EA4F80389}" destId="{1A651D70-F5FB-44F7-BE93-0822F0EE7C4B}" srcOrd="0" destOrd="0" presId="urn:microsoft.com/office/officeart/2005/8/layout/pyramid1"/>
    <dgm:cxn modelId="{D45ACA03-BD79-47B7-AAEB-58CF778EC21B}" type="presOf" srcId="{F07B2BC4-E0BE-4551-9838-5F0B1FCD5AB0}" destId="{0CF222D5-4334-4F29-AAFF-F554B6BF27C3}" srcOrd="0" destOrd="0" presId="urn:microsoft.com/office/officeart/2005/8/layout/pyramid1"/>
    <dgm:cxn modelId="{7014DD9C-FAEE-4E40-9AEE-44622FBBEFB4}" type="presOf" srcId="{F07B2BC4-E0BE-4551-9838-5F0B1FCD5AB0}" destId="{658479CC-9F7E-493D-87BB-11F87D7F7D01}" srcOrd="1" destOrd="0" presId="urn:microsoft.com/office/officeart/2005/8/layout/pyramid1"/>
    <dgm:cxn modelId="{ACE113CB-AB24-4EBA-B649-A7A3A90200CD}" srcId="{6C2FA18E-02AB-4B32-AD7C-FDF8D6D9FB9C}" destId="{B6B453F7-EE61-45DC-AEB7-7B2EB38121BD}" srcOrd="5" destOrd="0" parTransId="{79AF3E09-BEC5-4FA1-85C2-8F0C156C17E4}" sibTransId="{3718CA64-8EF7-457F-ABB3-6EDF42C3FF5A}"/>
    <dgm:cxn modelId="{9B8C31E4-F8E5-4328-A009-BFD8EB9E04C3}" type="presOf" srcId="{862F0F3B-180C-49C9-82C6-ED9B904231AA}" destId="{FF4DED0B-2E53-4919-8663-BD8F0FB202F7}" srcOrd="1" destOrd="0" presId="urn:microsoft.com/office/officeart/2005/8/layout/pyramid1"/>
    <dgm:cxn modelId="{0CC8557E-4EC2-4B9F-9C19-E75997A68790}" type="presOf" srcId="{27378E52-C091-4F2D-804F-3D446EA2F25D}" destId="{D4AE0A72-73C5-4922-9424-8D48AD44C1C9}" srcOrd="0" destOrd="0" presId="urn:microsoft.com/office/officeart/2005/8/layout/pyramid1"/>
    <dgm:cxn modelId="{AF7CEDC8-EA33-4392-AD4F-648460C9C001}" srcId="{6C2FA18E-02AB-4B32-AD7C-FDF8D6D9FB9C}" destId="{B85B599E-F266-4B39-AC96-3931C1087946}" srcOrd="6" destOrd="0" parTransId="{578506BB-3598-4255-A1E6-2258692FF853}" sibTransId="{99009502-19F0-4C11-8780-A22555A96E64}"/>
    <dgm:cxn modelId="{74A31DA8-1AD8-4EE8-A81C-A1052CB97117}" srcId="{6C2FA18E-02AB-4B32-AD7C-FDF8D6D9FB9C}" destId="{266F2621-2ABE-46E5-96D8-82113F3A1DFA}" srcOrd="7" destOrd="0" parTransId="{2DBAB855-D3C7-4749-8C97-670BBACE41CB}" sibTransId="{E78A438B-D295-4EAA-A523-B140B1067907}"/>
    <dgm:cxn modelId="{0109B4EF-8370-40D4-9453-F60F40B60E81}" type="presOf" srcId="{862F0F3B-180C-49C9-82C6-ED9B904231AA}" destId="{F3BE1231-6512-4E6A-AF42-8734CF63E289}" srcOrd="0" destOrd="0" presId="urn:microsoft.com/office/officeart/2005/8/layout/pyramid1"/>
    <dgm:cxn modelId="{79A4383F-7E2F-4D21-B1E2-0EB649F3AB49}" type="presOf" srcId="{039CABA8-3BCE-4596-A384-B973C8408BD8}" destId="{516D1C97-D6CF-4B29-A4DF-36B3D646337C}" srcOrd="1" destOrd="0" presId="urn:microsoft.com/office/officeart/2005/8/layout/pyramid1"/>
    <dgm:cxn modelId="{E48E3749-DFF5-4819-9938-210BD1AFCF1F}" srcId="{6C2FA18E-02AB-4B32-AD7C-FDF8D6D9FB9C}" destId="{D5FED98A-3D41-4991-A446-E95EA4F80389}" srcOrd="4" destOrd="0" parTransId="{CB7C66A8-7FD6-492B-9CE3-278D22E36B8F}" sibTransId="{C36D3EBD-9E5F-4090-8171-24872C073ED7}"/>
    <dgm:cxn modelId="{2ACE43D8-CD73-416D-A122-1FA9DEBC9AD9}" srcId="{6C2FA18E-02AB-4B32-AD7C-FDF8D6D9FB9C}" destId="{27378E52-C091-4F2D-804F-3D446EA2F25D}" srcOrd="1" destOrd="0" parTransId="{174EC9EC-56AB-4169-9647-01D0E1810371}" sibTransId="{B964222D-51E8-445A-BD22-047F48E92400}"/>
    <dgm:cxn modelId="{6BFA45CD-A435-4461-B570-2FE78A5B6718}" type="presOf" srcId="{6C2FA18E-02AB-4B32-AD7C-FDF8D6D9FB9C}" destId="{A6F1A328-AEF3-440D-8A9A-09D4B23CEFD6}" srcOrd="0" destOrd="0" presId="urn:microsoft.com/office/officeart/2005/8/layout/pyramid1"/>
    <dgm:cxn modelId="{5EB6CDDA-B7B5-4AD2-8256-9D17DDD7ADF6}" srcId="{6C2FA18E-02AB-4B32-AD7C-FDF8D6D9FB9C}" destId="{D9F929D9-A0ED-4537-9EF2-6C112E1D2143}" srcOrd="3" destOrd="0" parTransId="{6979BA06-5913-4D60-858A-CA2283F11857}" sibTransId="{4F2C97DD-3C5D-4313-B93B-2328479EFE9E}"/>
    <dgm:cxn modelId="{989DE05E-8FA8-442D-A690-F023DB528481}" type="presOf" srcId="{B6B453F7-EE61-45DC-AEB7-7B2EB38121BD}" destId="{10C5BA1B-4F6E-4D4B-A4F9-C2F4E0727A21}" srcOrd="0" destOrd="0" presId="urn:microsoft.com/office/officeart/2005/8/layout/pyramid1"/>
    <dgm:cxn modelId="{85F4CCEA-AE34-45A1-9801-78578D7DDC2F}" type="presOf" srcId="{B6B453F7-EE61-45DC-AEB7-7B2EB38121BD}" destId="{A1901F51-7FFB-4EE8-8881-EFF991CBF99D}" srcOrd="1" destOrd="0" presId="urn:microsoft.com/office/officeart/2005/8/layout/pyramid1"/>
    <dgm:cxn modelId="{BE78830E-BF91-42F2-A906-F42E706379C0}" srcId="{6C2FA18E-02AB-4B32-AD7C-FDF8D6D9FB9C}" destId="{039CABA8-3BCE-4596-A384-B973C8408BD8}" srcOrd="2" destOrd="0" parTransId="{CF7F5B68-078B-40C7-8E49-90B32773FC90}" sibTransId="{63FD1F4C-32F5-4849-B283-836B7DBFA3AE}"/>
    <dgm:cxn modelId="{FA8268E5-617B-4AF4-BDD9-0045FF4DC00B}" type="presOf" srcId="{039CABA8-3BCE-4596-A384-B973C8408BD8}" destId="{E832F31B-59F6-4243-B4FA-80582B4E7F15}" srcOrd="0" destOrd="0" presId="urn:microsoft.com/office/officeart/2005/8/layout/pyramid1"/>
    <dgm:cxn modelId="{DEAD2E1E-156A-4B32-AA76-832C1374A7C8}" type="presOf" srcId="{D5FED98A-3D41-4991-A446-E95EA4F80389}" destId="{B65A5E8E-AF45-4E6F-9210-1024398C348C}" srcOrd="1" destOrd="0" presId="urn:microsoft.com/office/officeart/2005/8/layout/pyramid1"/>
    <dgm:cxn modelId="{835FABA7-F40C-4B17-A940-1A287C9FC49A}" type="presOf" srcId="{27378E52-C091-4F2D-804F-3D446EA2F25D}" destId="{9B654A31-8999-4C9C-AB1E-1EEB539E8903}" srcOrd="1" destOrd="0" presId="urn:microsoft.com/office/officeart/2005/8/layout/pyramid1"/>
    <dgm:cxn modelId="{9420EB9F-40BD-4D34-AB0E-BF319FFB349B}" type="presParOf" srcId="{A6F1A328-AEF3-440D-8A9A-09D4B23CEFD6}" destId="{2F31D5CB-B556-45E3-B8C9-E5F1644A8D50}" srcOrd="0" destOrd="0" presId="urn:microsoft.com/office/officeart/2005/8/layout/pyramid1"/>
    <dgm:cxn modelId="{15864954-A76B-418A-A302-1970B69C4400}" type="presParOf" srcId="{2F31D5CB-B556-45E3-B8C9-E5F1644A8D50}" destId="{78310345-3084-452A-B966-16FE2E57880A}" srcOrd="0" destOrd="0" presId="urn:microsoft.com/office/officeart/2005/8/layout/pyramid1"/>
    <dgm:cxn modelId="{39D3656D-D32C-45F1-97E2-3CEA6A8A0098}" type="presParOf" srcId="{2F31D5CB-B556-45E3-B8C9-E5F1644A8D50}" destId="{A2AB54CE-07DA-4596-9EF8-ECCC8DE24E8B}" srcOrd="1" destOrd="0" presId="urn:microsoft.com/office/officeart/2005/8/layout/pyramid1"/>
    <dgm:cxn modelId="{098950B6-1B1E-4684-A2D3-8F7BB41A5999}" type="presParOf" srcId="{A6F1A328-AEF3-440D-8A9A-09D4B23CEFD6}" destId="{6809C0FD-E4B6-4FF7-9CD0-1BB93D3E762A}" srcOrd="1" destOrd="0" presId="urn:microsoft.com/office/officeart/2005/8/layout/pyramid1"/>
    <dgm:cxn modelId="{7F0858B5-E91E-471D-BA2E-5ADD71B95EC6}" type="presParOf" srcId="{6809C0FD-E4B6-4FF7-9CD0-1BB93D3E762A}" destId="{D4AE0A72-73C5-4922-9424-8D48AD44C1C9}" srcOrd="0" destOrd="0" presId="urn:microsoft.com/office/officeart/2005/8/layout/pyramid1"/>
    <dgm:cxn modelId="{16E6AEBA-37B3-47B2-BF23-5AA90941F248}" type="presParOf" srcId="{6809C0FD-E4B6-4FF7-9CD0-1BB93D3E762A}" destId="{9B654A31-8999-4C9C-AB1E-1EEB539E8903}" srcOrd="1" destOrd="0" presId="urn:microsoft.com/office/officeart/2005/8/layout/pyramid1"/>
    <dgm:cxn modelId="{51BBE59F-8567-44D1-8AC8-17AE2AC6327A}" type="presParOf" srcId="{A6F1A328-AEF3-440D-8A9A-09D4B23CEFD6}" destId="{DBAEC181-4D58-4150-B743-34912FA55376}" srcOrd="2" destOrd="0" presId="urn:microsoft.com/office/officeart/2005/8/layout/pyramid1"/>
    <dgm:cxn modelId="{F9676A2C-DE7D-472A-8233-DBAD91825A59}" type="presParOf" srcId="{DBAEC181-4D58-4150-B743-34912FA55376}" destId="{E832F31B-59F6-4243-B4FA-80582B4E7F15}" srcOrd="0" destOrd="0" presId="urn:microsoft.com/office/officeart/2005/8/layout/pyramid1"/>
    <dgm:cxn modelId="{39B8BBF3-F05D-46A0-A5DB-95DFFCCD25D1}" type="presParOf" srcId="{DBAEC181-4D58-4150-B743-34912FA55376}" destId="{516D1C97-D6CF-4B29-A4DF-36B3D646337C}" srcOrd="1" destOrd="0" presId="urn:microsoft.com/office/officeart/2005/8/layout/pyramid1"/>
    <dgm:cxn modelId="{7ACC93AD-1494-4E81-B8EC-E954B97846F5}" type="presParOf" srcId="{A6F1A328-AEF3-440D-8A9A-09D4B23CEFD6}" destId="{558DED40-0F23-42E1-BF53-EAF72630C3A0}" srcOrd="3" destOrd="0" presId="urn:microsoft.com/office/officeart/2005/8/layout/pyramid1"/>
    <dgm:cxn modelId="{65495455-A32C-42AF-96A8-EA4515C57831}" type="presParOf" srcId="{558DED40-0F23-42E1-BF53-EAF72630C3A0}" destId="{D0A3B12B-6E3D-49B3-9E7E-5CBBFA288E2A}" srcOrd="0" destOrd="0" presId="urn:microsoft.com/office/officeart/2005/8/layout/pyramid1"/>
    <dgm:cxn modelId="{896246D6-568D-4286-8F96-38203C29FF4B}" type="presParOf" srcId="{558DED40-0F23-42E1-BF53-EAF72630C3A0}" destId="{5EB31C6D-380E-45AE-8B30-87DED8A550C4}" srcOrd="1" destOrd="0" presId="urn:microsoft.com/office/officeart/2005/8/layout/pyramid1"/>
    <dgm:cxn modelId="{78697952-EB65-4B63-854C-42797049D653}" type="presParOf" srcId="{A6F1A328-AEF3-440D-8A9A-09D4B23CEFD6}" destId="{5F964236-FA29-48BA-8CC9-74ECCB4F6507}" srcOrd="4" destOrd="0" presId="urn:microsoft.com/office/officeart/2005/8/layout/pyramid1"/>
    <dgm:cxn modelId="{65EED2F0-2A2B-4F2C-B572-5A07B1B872B0}" type="presParOf" srcId="{5F964236-FA29-48BA-8CC9-74ECCB4F6507}" destId="{1A651D70-F5FB-44F7-BE93-0822F0EE7C4B}" srcOrd="0" destOrd="0" presId="urn:microsoft.com/office/officeart/2005/8/layout/pyramid1"/>
    <dgm:cxn modelId="{63861D2A-12B4-4F40-A028-D80A577112DC}" type="presParOf" srcId="{5F964236-FA29-48BA-8CC9-74ECCB4F6507}" destId="{B65A5E8E-AF45-4E6F-9210-1024398C348C}" srcOrd="1" destOrd="0" presId="urn:microsoft.com/office/officeart/2005/8/layout/pyramid1"/>
    <dgm:cxn modelId="{309A69F8-0C9A-40B9-A296-5F009059034A}" type="presParOf" srcId="{A6F1A328-AEF3-440D-8A9A-09D4B23CEFD6}" destId="{EA60997D-F96D-4CC4-9A53-B2460D2FAD36}" srcOrd="5" destOrd="0" presId="urn:microsoft.com/office/officeart/2005/8/layout/pyramid1"/>
    <dgm:cxn modelId="{4B60F065-C94B-4312-AF8B-F89E5D6188E1}" type="presParOf" srcId="{EA60997D-F96D-4CC4-9A53-B2460D2FAD36}" destId="{10C5BA1B-4F6E-4D4B-A4F9-C2F4E0727A21}" srcOrd="0" destOrd="0" presId="urn:microsoft.com/office/officeart/2005/8/layout/pyramid1"/>
    <dgm:cxn modelId="{2FFAA1A6-1A96-4347-ACF8-96BAE8E8AF66}" type="presParOf" srcId="{EA60997D-F96D-4CC4-9A53-B2460D2FAD36}" destId="{A1901F51-7FFB-4EE8-8881-EFF991CBF99D}" srcOrd="1" destOrd="0" presId="urn:microsoft.com/office/officeart/2005/8/layout/pyramid1"/>
    <dgm:cxn modelId="{444B4BA6-A7DA-4234-BF67-CE6560E9010E}" type="presParOf" srcId="{A6F1A328-AEF3-440D-8A9A-09D4B23CEFD6}" destId="{5BC0CCC5-84A5-4E71-9E68-6E263BC5A0B7}" srcOrd="6" destOrd="0" presId="urn:microsoft.com/office/officeart/2005/8/layout/pyramid1"/>
    <dgm:cxn modelId="{4B0EB8B8-F882-4504-8882-62E10E1A8069}" type="presParOf" srcId="{5BC0CCC5-84A5-4E71-9E68-6E263BC5A0B7}" destId="{B0F543FB-F3F1-4149-A389-56C42FFF8752}" srcOrd="0" destOrd="0" presId="urn:microsoft.com/office/officeart/2005/8/layout/pyramid1"/>
    <dgm:cxn modelId="{80F7A449-D9E9-404E-A2FD-9C5433F00A55}" type="presParOf" srcId="{5BC0CCC5-84A5-4E71-9E68-6E263BC5A0B7}" destId="{2DC84EB1-F61A-4EB4-A537-07DC7A04201E}" srcOrd="1" destOrd="0" presId="urn:microsoft.com/office/officeart/2005/8/layout/pyramid1"/>
    <dgm:cxn modelId="{26654DF3-E392-4D1A-820B-1DBA9D58700B}" type="presParOf" srcId="{A6F1A328-AEF3-440D-8A9A-09D4B23CEFD6}" destId="{10BF4352-A3A4-4DC8-BD75-69945ADAB1E3}" srcOrd="7" destOrd="0" presId="urn:microsoft.com/office/officeart/2005/8/layout/pyramid1"/>
    <dgm:cxn modelId="{9872A6E3-CB4A-42A0-886D-10A0AF7EA1A5}" type="presParOf" srcId="{10BF4352-A3A4-4DC8-BD75-69945ADAB1E3}" destId="{A544F651-5FCA-461E-AF82-B6414C7393D4}" srcOrd="0" destOrd="0" presId="urn:microsoft.com/office/officeart/2005/8/layout/pyramid1"/>
    <dgm:cxn modelId="{1B0A33B0-380C-43A6-A922-E60975759F4B}" type="presParOf" srcId="{10BF4352-A3A4-4DC8-BD75-69945ADAB1E3}" destId="{7DC27ECB-BD47-43BC-840C-07858FA6AEBA}" srcOrd="1" destOrd="0" presId="urn:microsoft.com/office/officeart/2005/8/layout/pyramid1"/>
    <dgm:cxn modelId="{24E4FDEC-3519-40E0-928B-9E68A0B8E825}" type="presParOf" srcId="{A6F1A328-AEF3-440D-8A9A-09D4B23CEFD6}" destId="{EB754E09-D06C-44E3-A77D-218096FCB703}" srcOrd="8" destOrd="0" presId="urn:microsoft.com/office/officeart/2005/8/layout/pyramid1"/>
    <dgm:cxn modelId="{9BC05A44-C435-49FE-9B38-AD5352D1EBB2}" type="presParOf" srcId="{EB754E09-D06C-44E3-A77D-218096FCB703}" destId="{F3BE1231-6512-4E6A-AF42-8734CF63E289}" srcOrd="0" destOrd="0" presId="urn:microsoft.com/office/officeart/2005/8/layout/pyramid1"/>
    <dgm:cxn modelId="{2D02D6FA-E271-441B-B6C1-7DB1E0A70A21}" type="presParOf" srcId="{EB754E09-D06C-44E3-A77D-218096FCB703}" destId="{FF4DED0B-2E53-4919-8663-BD8F0FB202F7}" srcOrd="1" destOrd="0" presId="urn:microsoft.com/office/officeart/2005/8/layout/pyramid1"/>
    <dgm:cxn modelId="{8E4733FD-4471-436E-93B6-0938593030C7}" type="presParOf" srcId="{A6F1A328-AEF3-440D-8A9A-09D4B23CEFD6}" destId="{EA33193C-5E66-4571-8EB1-8FE8CEA12CB9}" srcOrd="9" destOrd="0" presId="urn:microsoft.com/office/officeart/2005/8/layout/pyramid1"/>
    <dgm:cxn modelId="{FDC66F6F-D33E-4790-A434-C3E1C85CA9C5}" type="presParOf" srcId="{EA33193C-5E66-4571-8EB1-8FE8CEA12CB9}" destId="{0CF222D5-4334-4F29-AAFF-F554B6BF27C3}" srcOrd="0" destOrd="0" presId="urn:microsoft.com/office/officeart/2005/8/layout/pyramid1"/>
    <dgm:cxn modelId="{4DE9DD46-B223-4848-B3B3-ECA156A09C8F}" type="presParOf" srcId="{EA33193C-5E66-4571-8EB1-8FE8CEA12CB9}" destId="{658479CC-9F7E-493D-87BB-11F87D7F7D01}" srcOrd="1" destOrd="0" presId="urn:microsoft.com/office/officeart/2005/8/layout/pyramid1"/>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C2FA18E-02AB-4B32-AD7C-FDF8D6D9FB9C}" type="doc">
      <dgm:prSet loTypeId="urn:microsoft.com/office/officeart/2005/8/layout/pyramid1" loCatId="pyramid" qsTypeId="urn:microsoft.com/office/officeart/2005/8/quickstyle/3d1" qsCatId="3D" csTypeId="urn:microsoft.com/office/officeart/2005/8/colors/colorful1#17" csCatId="colorful" phldr="1"/>
      <dgm:spPr/>
    </dgm:pt>
    <dgm:pt modelId="{27378E52-C091-4F2D-804F-3D446EA2F25D}">
      <dgm:prSet phldrT="[Text]"/>
      <dgm:spPr>
        <a:solidFill>
          <a:srgbClr val="92D050"/>
        </a:solidFill>
      </dgm:spPr>
      <dgm:t>
        <a:bodyPr/>
        <a:lstStyle/>
        <a:p>
          <a:r>
            <a:rPr lang="en-GB" dirty="0" smtClean="0"/>
            <a:t>Systematic Review </a:t>
          </a:r>
          <a:endParaRPr lang="en-GB" dirty="0"/>
        </a:p>
      </dgm:t>
    </dgm:pt>
    <dgm:pt modelId="{174EC9EC-56AB-4169-9647-01D0E1810371}" type="parTrans" cxnId="{2ACE43D8-CD73-416D-A122-1FA9DEBC9AD9}">
      <dgm:prSet/>
      <dgm:spPr/>
      <dgm:t>
        <a:bodyPr/>
        <a:lstStyle/>
        <a:p>
          <a:endParaRPr lang="en-GB"/>
        </a:p>
      </dgm:t>
    </dgm:pt>
    <dgm:pt modelId="{B964222D-51E8-445A-BD22-047F48E92400}" type="sibTrans" cxnId="{2ACE43D8-CD73-416D-A122-1FA9DEBC9AD9}">
      <dgm:prSet/>
      <dgm:spPr/>
      <dgm:t>
        <a:bodyPr/>
        <a:lstStyle/>
        <a:p>
          <a:endParaRPr lang="en-GB"/>
        </a:p>
      </dgm:t>
    </dgm:pt>
    <dgm:pt modelId="{B6B453F7-EE61-45DC-AEB7-7B2EB38121BD}">
      <dgm:prSet phldrT="[Text]"/>
      <dgm:spPr>
        <a:solidFill>
          <a:srgbClr val="7030A0"/>
        </a:solidFill>
      </dgm:spPr>
      <dgm:t>
        <a:bodyPr/>
        <a:lstStyle/>
        <a:p>
          <a:r>
            <a:rPr lang="en-GB" dirty="0" smtClean="0"/>
            <a:t>Cohort Study</a:t>
          </a:r>
          <a:endParaRPr lang="en-GB" dirty="0"/>
        </a:p>
      </dgm:t>
    </dgm:pt>
    <dgm:pt modelId="{79AF3E09-BEC5-4FA1-85C2-8F0C156C17E4}" type="parTrans" cxnId="{ACE113CB-AB24-4EBA-B649-A7A3A90200CD}">
      <dgm:prSet/>
      <dgm:spPr/>
      <dgm:t>
        <a:bodyPr/>
        <a:lstStyle/>
        <a:p>
          <a:endParaRPr lang="en-GB"/>
        </a:p>
      </dgm:t>
    </dgm:pt>
    <dgm:pt modelId="{3718CA64-8EF7-457F-ABB3-6EDF42C3FF5A}" type="sibTrans" cxnId="{ACE113CB-AB24-4EBA-B649-A7A3A90200CD}">
      <dgm:prSet/>
      <dgm:spPr/>
      <dgm:t>
        <a:bodyPr/>
        <a:lstStyle/>
        <a:p>
          <a:endParaRPr lang="en-GB"/>
        </a:p>
      </dgm:t>
    </dgm:pt>
    <dgm:pt modelId="{B85B599E-F266-4B39-AC96-3931C1087946}">
      <dgm:prSet phldrT="[Text]"/>
      <dgm:spPr>
        <a:solidFill>
          <a:srgbClr val="C00000"/>
        </a:solidFill>
      </dgm:spPr>
      <dgm:t>
        <a:bodyPr/>
        <a:lstStyle/>
        <a:p>
          <a:r>
            <a:rPr lang="en-GB" dirty="0" smtClean="0"/>
            <a:t>Case-Control Study</a:t>
          </a:r>
          <a:endParaRPr lang="en-GB" dirty="0"/>
        </a:p>
      </dgm:t>
    </dgm:pt>
    <dgm:pt modelId="{578506BB-3598-4255-A1E6-2258692FF853}" type="parTrans" cxnId="{AF7CEDC8-EA33-4392-AD4F-648460C9C001}">
      <dgm:prSet/>
      <dgm:spPr/>
      <dgm:t>
        <a:bodyPr/>
        <a:lstStyle/>
        <a:p>
          <a:endParaRPr lang="en-GB"/>
        </a:p>
      </dgm:t>
    </dgm:pt>
    <dgm:pt modelId="{99009502-19F0-4C11-8780-A22555A96E64}" type="sibTrans" cxnId="{AF7CEDC8-EA33-4392-AD4F-648460C9C001}">
      <dgm:prSet/>
      <dgm:spPr/>
      <dgm:t>
        <a:bodyPr/>
        <a:lstStyle/>
        <a:p>
          <a:endParaRPr lang="en-GB"/>
        </a:p>
      </dgm:t>
    </dgm:pt>
    <dgm:pt modelId="{CCD6CA1D-1BBF-4313-9A10-DF0E685DD14A}">
      <dgm:prSet custT="1"/>
      <dgm:spPr>
        <a:solidFill>
          <a:srgbClr val="FFFF00"/>
        </a:solidFill>
      </dgm:spPr>
      <dgm:t>
        <a:bodyPr/>
        <a:lstStyle/>
        <a:p>
          <a:r>
            <a:rPr lang="en-GB" sz="1200" dirty="0" smtClean="0"/>
            <a:t>Systematic Review with MA</a:t>
          </a:r>
          <a:endParaRPr lang="en-GB" sz="1200" dirty="0"/>
        </a:p>
      </dgm:t>
    </dgm:pt>
    <dgm:pt modelId="{E0AE5648-2F11-4368-85D6-75F1794486F9}" type="parTrans" cxnId="{51D3C897-9640-49EC-8E22-77604C6DD1C5}">
      <dgm:prSet/>
      <dgm:spPr/>
      <dgm:t>
        <a:bodyPr/>
        <a:lstStyle/>
        <a:p>
          <a:endParaRPr lang="en-GB"/>
        </a:p>
      </dgm:t>
    </dgm:pt>
    <dgm:pt modelId="{422349D7-1FF5-4F7E-BCCB-D93533AAB9FF}" type="sibTrans" cxnId="{51D3C897-9640-49EC-8E22-77604C6DD1C5}">
      <dgm:prSet/>
      <dgm:spPr/>
      <dgm:t>
        <a:bodyPr/>
        <a:lstStyle/>
        <a:p>
          <a:endParaRPr lang="en-GB"/>
        </a:p>
      </dgm:t>
    </dgm:pt>
    <dgm:pt modelId="{F07B2BC4-E0BE-4551-9838-5F0B1FCD5AB0}">
      <dgm:prSet/>
      <dgm:spPr>
        <a:solidFill>
          <a:srgbClr val="FF3399"/>
        </a:solidFill>
      </dgm:spPr>
      <dgm:t>
        <a:bodyPr/>
        <a:lstStyle/>
        <a:p>
          <a:r>
            <a:rPr lang="en-GB" dirty="0" smtClean="0"/>
            <a:t>Expert Opinion</a:t>
          </a:r>
          <a:endParaRPr lang="en-GB" dirty="0"/>
        </a:p>
      </dgm:t>
    </dgm:pt>
    <dgm:pt modelId="{7CF03D27-B49C-430F-A830-4E13EAD276B2}" type="parTrans" cxnId="{8AC53AD7-1736-44E1-A5E7-B54EEF85950F}">
      <dgm:prSet/>
      <dgm:spPr/>
      <dgm:t>
        <a:bodyPr/>
        <a:lstStyle/>
        <a:p>
          <a:endParaRPr lang="en-GB"/>
        </a:p>
      </dgm:t>
    </dgm:pt>
    <dgm:pt modelId="{975BFB8D-3757-4BB5-BED8-D58309953015}" type="sibTrans" cxnId="{8AC53AD7-1736-44E1-A5E7-B54EEF85950F}">
      <dgm:prSet/>
      <dgm:spPr/>
      <dgm:t>
        <a:bodyPr/>
        <a:lstStyle/>
        <a:p>
          <a:endParaRPr lang="en-GB"/>
        </a:p>
      </dgm:t>
    </dgm:pt>
    <dgm:pt modelId="{862F0F3B-180C-49C9-82C6-ED9B904231AA}">
      <dgm:prSet/>
      <dgm:spPr>
        <a:solidFill>
          <a:srgbClr val="FFC000"/>
        </a:solidFill>
      </dgm:spPr>
      <dgm:t>
        <a:bodyPr/>
        <a:lstStyle/>
        <a:p>
          <a:r>
            <a:rPr lang="en-GB" dirty="0" smtClean="0"/>
            <a:t>Case Report / Case Series</a:t>
          </a:r>
          <a:endParaRPr lang="en-GB" dirty="0"/>
        </a:p>
      </dgm:t>
    </dgm:pt>
    <dgm:pt modelId="{6DB01D3A-0556-4304-B131-A3BC3061DE6C}" type="parTrans" cxnId="{075F5899-444C-414E-AE36-86D400D0490B}">
      <dgm:prSet/>
      <dgm:spPr/>
      <dgm:t>
        <a:bodyPr/>
        <a:lstStyle/>
        <a:p>
          <a:endParaRPr lang="en-GB"/>
        </a:p>
      </dgm:t>
    </dgm:pt>
    <dgm:pt modelId="{A97AAA62-C608-400E-A3D9-D7E9D6F2E54D}" type="sibTrans" cxnId="{075F5899-444C-414E-AE36-86D400D0490B}">
      <dgm:prSet/>
      <dgm:spPr/>
      <dgm:t>
        <a:bodyPr/>
        <a:lstStyle/>
        <a:p>
          <a:endParaRPr lang="en-GB"/>
        </a:p>
      </dgm:t>
    </dgm:pt>
    <dgm:pt modelId="{D9F929D9-A0ED-4537-9EF2-6C112E1D2143}">
      <dgm:prSet/>
      <dgm:spPr>
        <a:solidFill>
          <a:srgbClr val="00B0F0"/>
        </a:solidFill>
      </dgm:spPr>
      <dgm:t>
        <a:bodyPr/>
        <a:lstStyle/>
        <a:p>
          <a:r>
            <a:rPr lang="en-GB" dirty="0" smtClean="0"/>
            <a:t>RCT without blinding</a:t>
          </a:r>
          <a:endParaRPr lang="en-GB" dirty="0"/>
        </a:p>
      </dgm:t>
    </dgm:pt>
    <dgm:pt modelId="{6979BA06-5913-4D60-858A-CA2283F11857}" type="parTrans" cxnId="{5EB6CDDA-B7B5-4AD2-8256-9D17DDD7ADF6}">
      <dgm:prSet/>
      <dgm:spPr/>
      <dgm:t>
        <a:bodyPr/>
        <a:lstStyle/>
        <a:p>
          <a:endParaRPr lang="en-GB"/>
        </a:p>
      </dgm:t>
    </dgm:pt>
    <dgm:pt modelId="{4F2C97DD-3C5D-4313-B93B-2328479EFE9E}" type="sibTrans" cxnId="{5EB6CDDA-B7B5-4AD2-8256-9D17DDD7ADF6}">
      <dgm:prSet/>
      <dgm:spPr/>
      <dgm:t>
        <a:bodyPr/>
        <a:lstStyle/>
        <a:p>
          <a:endParaRPr lang="en-GB"/>
        </a:p>
      </dgm:t>
    </dgm:pt>
    <dgm:pt modelId="{039CABA8-3BCE-4596-A384-B973C8408BD8}">
      <dgm:prSet/>
      <dgm:spPr>
        <a:solidFill>
          <a:srgbClr val="00B050"/>
        </a:solidFill>
      </dgm:spPr>
      <dgm:t>
        <a:bodyPr/>
        <a:lstStyle/>
        <a:p>
          <a:r>
            <a:rPr lang="en-GB" dirty="0" smtClean="0"/>
            <a:t>Double-blind RCT</a:t>
          </a:r>
          <a:endParaRPr lang="en-GB" dirty="0"/>
        </a:p>
      </dgm:t>
    </dgm:pt>
    <dgm:pt modelId="{CF7F5B68-078B-40C7-8E49-90B32773FC90}" type="parTrans" cxnId="{BE78830E-BF91-42F2-A906-F42E706379C0}">
      <dgm:prSet/>
      <dgm:spPr/>
      <dgm:t>
        <a:bodyPr/>
        <a:lstStyle/>
        <a:p>
          <a:endParaRPr lang="en-GB"/>
        </a:p>
      </dgm:t>
    </dgm:pt>
    <dgm:pt modelId="{63FD1F4C-32F5-4849-B283-836B7DBFA3AE}" type="sibTrans" cxnId="{BE78830E-BF91-42F2-A906-F42E706379C0}">
      <dgm:prSet/>
      <dgm:spPr/>
      <dgm:t>
        <a:bodyPr/>
        <a:lstStyle/>
        <a:p>
          <a:endParaRPr lang="en-GB"/>
        </a:p>
      </dgm:t>
    </dgm:pt>
    <dgm:pt modelId="{266F2621-2ABE-46E5-96D8-82113F3A1DFA}">
      <dgm:prSet/>
      <dgm:spPr>
        <a:solidFill>
          <a:srgbClr val="FF0000"/>
        </a:solidFill>
      </dgm:spPr>
      <dgm:t>
        <a:bodyPr/>
        <a:lstStyle/>
        <a:p>
          <a:r>
            <a:rPr lang="en-GB" dirty="0" smtClean="0"/>
            <a:t>Cross-sectional  Survey</a:t>
          </a:r>
          <a:endParaRPr lang="en-GB" dirty="0"/>
        </a:p>
      </dgm:t>
    </dgm:pt>
    <dgm:pt modelId="{2DBAB855-D3C7-4749-8C97-670BBACE41CB}" type="parTrans" cxnId="{74A31DA8-1AD8-4EE8-A81C-A1052CB97117}">
      <dgm:prSet/>
      <dgm:spPr/>
      <dgm:t>
        <a:bodyPr/>
        <a:lstStyle/>
        <a:p>
          <a:endParaRPr lang="en-GB"/>
        </a:p>
      </dgm:t>
    </dgm:pt>
    <dgm:pt modelId="{E78A438B-D295-4EAA-A523-B140B1067907}" type="sibTrans" cxnId="{74A31DA8-1AD8-4EE8-A81C-A1052CB97117}">
      <dgm:prSet/>
      <dgm:spPr/>
      <dgm:t>
        <a:bodyPr/>
        <a:lstStyle/>
        <a:p>
          <a:endParaRPr lang="en-GB"/>
        </a:p>
      </dgm:t>
    </dgm:pt>
    <dgm:pt modelId="{D5FED98A-3D41-4991-A446-E95EA4F80389}">
      <dgm:prSet/>
      <dgm:spPr>
        <a:solidFill>
          <a:srgbClr val="0070C0"/>
        </a:solidFill>
      </dgm:spPr>
      <dgm:t>
        <a:bodyPr/>
        <a:lstStyle/>
        <a:p>
          <a:r>
            <a:rPr lang="en-GB" dirty="0" smtClean="0"/>
            <a:t>Non-Randomised Controlled Trial</a:t>
          </a:r>
          <a:endParaRPr lang="en-GB" dirty="0"/>
        </a:p>
      </dgm:t>
    </dgm:pt>
    <dgm:pt modelId="{CB7C66A8-7FD6-492B-9CE3-278D22E36B8F}" type="parTrans" cxnId="{E48E3749-DFF5-4819-9938-210BD1AFCF1F}">
      <dgm:prSet/>
      <dgm:spPr/>
      <dgm:t>
        <a:bodyPr/>
        <a:lstStyle/>
        <a:p>
          <a:endParaRPr lang="en-GB"/>
        </a:p>
      </dgm:t>
    </dgm:pt>
    <dgm:pt modelId="{C36D3EBD-9E5F-4090-8171-24872C073ED7}" type="sibTrans" cxnId="{E48E3749-DFF5-4819-9938-210BD1AFCF1F}">
      <dgm:prSet/>
      <dgm:spPr/>
      <dgm:t>
        <a:bodyPr/>
        <a:lstStyle/>
        <a:p>
          <a:endParaRPr lang="en-GB"/>
        </a:p>
      </dgm:t>
    </dgm:pt>
    <dgm:pt modelId="{A6F1A328-AEF3-440D-8A9A-09D4B23CEFD6}" type="pres">
      <dgm:prSet presAssocID="{6C2FA18E-02AB-4B32-AD7C-FDF8D6D9FB9C}" presName="Name0" presStyleCnt="0">
        <dgm:presLayoutVars>
          <dgm:dir/>
          <dgm:animLvl val="lvl"/>
          <dgm:resizeHandles val="exact"/>
        </dgm:presLayoutVars>
      </dgm:prSet>
      <dgm:spPr/>
    </dgm:pt>
    <dgm:pt modelId="{2F31D5CB-B556-45E3-B8C9-E5F1644A8D50}" type="pres">
      <dgm:prSet presAssocID="{CCD6CA1D-1BBF-4313-9A10-DF0E685DD14A}" presName="Name8" presStyleCnt="0"/>
      <dgm:spPr/>
    </dgm:pt>
    <dgm:pt modelId="{78310345-3084-452A-B966-16FE2E57880A}" type="pres">
      <dgm:prSet presAssocID="{CCD6CA1D-1BBF-4313-9A10-DF0E685DD14A}" presName="level" presStyleLbl="node1" presStyleIdx="0" presStyleCnt="10">
        <dgm:presLayoutVars>
          <dgm:chMax val="1"/>
          <dgm:bulletEnabled val="1"/>
        </dgm:presLayoutVars>
      </dgm:prSet>
      <dgm:spPr/>
      <dgm:t>
        <a:bodyPr/>
        <a:lstStyle/>
        <a:p>
          <a:endParaRPr lang="en-GB"/>
        </a:p>
      </dgm:t>
    </dgm:pt>
    <dgm:pt modelId="{A2AB54CE-07DA-4596-9EF8-ECCC8DE24E8B}" type="pres">
      <dgm:prSet presAssocID="{CCD6CA1D-1BBF-4313-9A10-DF0E685DD14A}" presName="levelTx" presStyleLbl="revTx" presStyleIdx="0" presStyleCnt="0">
        <dgm:presLayoutVars>
          <dgm:chMax val="1"/>
          <dgm:bulletEnabled val="1"/>
        </dgm:presLayoutVars>
      </dgm:prSet>
      <dgm:spPr/>
      <dgm:t>
        <a:bodyPr/>
        <a:lstStyle/>
        <a:p>
          <a:endParaRPr lang="en-GB"/>
        </a:p>
      </dgm:t>
    </dgm:pt>
    <dgm:pt modelId="{6809C0FD-E4B6-4FF7-9CD0-1BB93D3E762A}" type="pres">
      <dgm:prSet presAssocID="{27378E52-C091-4F2D-804F-3D446EA2F25D}" presName="Name8" presStyleCnt="0"/>
      <dgm:spPr/>
    </dgm:pt>
    <dgm:pt modelId="{D4AE0A72-73C5-4922-9424-8D48AD44C1C9}" type="pres">
      <dgm:prSet presAssocID="{27378E52-C091-4F2D-804F-3D446EA2F25D}" presName="level" presStyleLbl="node1" presStyleIdx="1" presStyleCnt="10">
        <dgm:presLayoutVars>
          <dgm:chMax val="1"/>
          <dgm:bulletEnabled val="1"/>
        </dgm:presLayoutVars>
      </dgm:prSet>
      <dgm:spPr/>
      <dgm:t>
        <a:bodyPr/>
        <a:lstStyle/>
        <a:p>
          <a:endParaRPr lang="en-GB"/>
        </a:p>
      </dgm:t>
    </dgm:pt>
    <dgm:pt modelId="{9B654A31-8999-4C9C-AB1E-1EEB539E8903}" type="pres">
      <dgm:prSet presAssocID="{27378E52-C091-4F2D-804F-3D446EA2F25D}" presName="levelTx" presStyleLbl="revTx" presStyleIdx="0" presStyleCnt="0">
        <dgm:presLayoutVars>
          <dgm:chMax val="1"/>
          <dgm:bulletEnabled val="1"/>
        </dgm:presLayoutVars>
      </dgm:prSet>
      <dgm:spPr/>
      <dgm:t>
        <a:bodyPr/>
        <a:lstStyle/>
        <a:p>
          <a:endParaRPr lang="en-GB"/>
        </a:p>
      </dgm:t>
    </dgm:pt>
    <dgm:pt modelId="{DBAEC181-4D58-4150-B743-34912FA55376}" type="pres">
      <dgm:prSet presAssocID="{039CABA8-3BCE-4596-A384-B973C8408BD8}" presName="Name8" presStyleCnt="0"/>
      <dgm:spPr/>
    </dgm:pt>
    <dgm:pt modelId="{E832F31B-59F6-4243-B4FA-80582B4E7F15}" type="pres">
      <dgm:prSet presAssocID="{039CABA8-3BCE-4596-A384-B973C8408BD8}" presName="level" presStyleLbl="node1" presStyleIdx="2" presStyleCnt="10">
        <dgm:presLayoutVars>
          <dgm:chMax val="1"/>
          <dgm:bulletEnabled val="1"/>
        </dgm:presLayoutVars>
      </dgm:prSet>
      <dgm:spPr/>
      <dgm:t>
        <a:bodyPr/>
        <a:lstStyle/>
        <a:p>
          <a:endParaRPr lang="en-GB"/>
        </a:p>
      </dgm:t>
    </dgm:pt>
    <dgm:pt modelId="{516D1C97-D6CF-4B29-A4DF-36B3D646337C}" type="pres">
      <dgm:prSet presAssocID="{039CABA8-3BCE-4596-A384-B973C8408BD8}" presName="levelTx" presStyleLbl="revTx" presStyleIdx="0" presStyleCnt="0">
        <dgm:presLayoutVars>
          <dgm:chMax val="1"/>
          <dgm:bulletEnabled val="1"/>
        </dgm:presLayoutVars>
      </dgm:prSet>
      <dgm:spPr/>
      <dgm:t>
        <a:bodyPr/>
        <a:lstStyle/>
        <a:p>
          <a:endParaRPr lang="en-GB"/>
        </a:p>
      </dgm:t>
    </dgm:pt>
    <dgm:pt modelId="{558DED40-0F23-42E1-BF53-EAF72630C3A0}" type="pres">
      <dgm:prSet presAssocID="{D9F929D9-A0ED-4537-9EF2-6C112E1D2143}" presName="Name8" presStyleCnt="0"/>
      <dgm:spPr/>
    </dgm:pt>
    <dgm:pt modelId="{D0A3B12B-6E3D-49B3-9E7E-5CBBFA288E2A}" type="pres">
      <dgm:prSet presAssocID="{D9F929D9-A0ED-4537-9EF2-6C112E1D2143}" presName="level" presStyleLbl="node1" presStyleIdx="3" presStyleCnt="10">
        <dgm:presLayoutVars>
          <dgm:chMax val="1"/>
          <dgm:bulletEnabled val="1"/>
        </dgm:presLayoutVars>
      </dgm:prSet>
      <dgm:spPr/>
      <dgm:t>
        <a:bodyPr/>
        <a:lstStyle/>
        <a:p>
          <a:endParaRPr lang="en-GB"/>
        </a:p>
      </dgm:t>
    </dgm:pt>
    <dgm:pt modelId="{5EB31C6D-380E-45AE-8B30-87DED8A550C4}" type="pres">
      <dgm:prSet presAssocID="{D9F929D9-A0ED-4537-9EF2-6C112E1D2143}" presName="levelTx" presStyleLbl="revTx" presStyleIdx="0" presStyleCnt="0">
        <dgm:presLayoutVars>
          <dgm:chMax val="1"/>
          <dgm:bulletEnabled val="1"/>
        </dgm:presLayoutVars>
      </dgm:prSet>
      <dgm:spPr/>
      <dgm:t>
        <a:bodyPr/>
        <a:lstStyle/>
        <a:p>
          <a:endParaRPr lang="en-GB"/>
        </a:p>
      </dgm:t>
    </dgm:pt>
    <dgm:pt modelId="{5F964236-FA29-48BA-8CC9-74ECCB4F6507}" type="pres">
      <dgm:prSet presAssocID="{D5FED98A-3D41-4991-A446-E95EA4F80389}" presName="Name8" presStyleCnt="0"/>
      <dgm:spPr/>
    </dgm:pt>
    <dgm:pt modelId="{1A651D70-F5FB-44F7-BE93-0822F0EE7C4B}" type="pres">
      <dgm:prSet presAssocID="{D5FED98A-3D41-4991-A446-E95EA4F80389}" presName="level" presStyleLbl="node1" presStyleIdx="4" presStyleCnt="10">
        <dgm:presLayoutVars>
          <dgm:chMax val="1"/>
          <dgm:bulletEnabled val="1"/>
        </dgm:presLayoutVars>
      </dgm:prSet>
      <dgm:spPr/>
      <dgm:t>
        <a:bodyPr/>
        <a:lstStyle/>
        <a:p>
          <a:endParaRPr lang="en-GB"/>
        </a:p>
      </dgm:t>
    </dgm:pt>
    <dgm:pt modelId="{B65A5E8E-AF45-4E6F-9210-1024398C348C}" type="pres">
      <dgm:prSet presAssocID="{D5FED98A-3D41-4991-A446-E95EA4F80389}" presName="levelTx" presStyleLbl="revTx" presStyleIdx="0" presStyleCnt="0">
        <dgm:presLayoutVars>
          <dgm:chMax val="1"/>
          <dgm:bulletEnabled val="1"/>
        </dgm:presLayoutVars>
      </dgm:prSet>
      <dgm:spPr/>
      <dgm:t>
        <a:bodyPr/>
        <a:lstStyle/>
        <a:p>
          <a:endParaRPr lang="en-GB"/>
        </a:p>
      </dgm:t>
    </dgm:pt>
    <dgm:pt modelId="{EA60997D-F96D-4CC4-9A53-B2460D2FAD36}" type="pres">
      <dgm:prSet presAssocID="{B6B453F7-EE61-45DC-AEB7-7B2EB38121BD}" presName="Name8" presStyleCnt="0"/>
      <dgm:spPr/>
    </dgm:pt>
    <dgm:pt modelId="{10C5BA1B-4F6E-4D4B-A4F9-C2F4E0727A21}" type="pres">
      <dgm:prSet presAssocID="{B6B453F7-EE61-45DC-AEB7-7B2EB38121BD}" presName="level" presStyleLbl="node1" presStyleIdx="5" presStyleCnt="10" custLinFactNeighborX="-654" custLinFactNeighborY="-5882">
        <dgm:presLayoutVars>
          <dgm:chMax val="1"/>
          <dgm:bulletEnabled val="1"/>
        </dgm:presLayoutVars>
      </dgm:prSet>
      <dgm:spPr/>
      <dgm:t>
        <a:bodyPr/>
        <a:lstStyle/>
        <a:p>
          <a:endParaRPr lang="en-GB"/>
        </a:p>
      </dgm:t>
    </dgm:pt>
    <dgm:pt modelId="{A1901F51-7FFB-4EE8-8881-EFF991CBF99D}" type="pres">
      <dgm:prSet presAssocID="{B6B453F7-EE61-45DC-AEB7-7B2EB38121BD}" presName="levelTx" presStyleLbl="revTx" presStyleIdx="0" presStyleCnt="0">
        <dgm:presLayoutVars>
          <dgm:chMax val="1"/>
          <dgm:bulletEnabled val="1"/>
        </dgm:presLayoutVars>
      </dgm:prSet>
      <dgm:spPr/>
      <dgm:t>
        <a:bodyPr/>
        <a:lstStyle/>
        <a:p>
          <a:endParaRPr lang="en-GB"/>
        </a:p>
      </dgm:t>
    </dgm:pt>
    <dgm:pt modelId="{5BC0CCC5-84A5-4E71-9E68-6E263BC5A0B7}" type="pres">
      <dgm:prSet presAssocID="{B85B599E-F266-4B39-AC96-3931C1087946}" presName="Name8" presStyleCnt="0"/>
      <dgm:spPr/>
    </dgm:pt>
    <dgm:pt modelId="{B0F543FB-F3F1-4149-A389-56C42FFF8752}" type="pres">
      <dgm:prSet presAssocID="{B85B599E-F266-4B39-AC96-3931C1087946}" presName="level" presStyleLbl="node1" presStyleIdx="6" presStyleCnt="10">
        <dgm:presLayoutVars>
          <dgm:chMax val="1"/>
          <dgm:bulletEnabled val="1"/>
        </dgm:presLayoutVars>
      </dgm:prSet>
      <dgm:spPr/>
      <dgm:t>
        <a:bodyPr/>
        <a:lstStyle/>
        <a:p>
          <a:endParaRPr lang="en-GB"/>
        </a:p>
      </dgm:t>
    </dgm:pt>
    <dgm:pt modelId="{2DC84EB1-F61A-4EB4-A537-07DC7A04201E}" type="pres">
      <dgm:prSet presAssocID="{B85B599E-F266-4B39-AC96-3931C1087946}" presName="levelTx" presStyleLbl="revTx" presStyleIdx="0" presStyleCnt="0">
        <dgm:presLayoutVars>
          <dgm:chMax val="1"/>
          <dgm:bulletEnabled val="1"/>
        </dgm:presLayoutVars>
      </dgm:prSet>
      <dgm:spPr/>
      <dgm:t>
        <a:bodyPr/>
        <a:lstStyle/>
        <a:p>
          <a:endParaRPr lang="en-GB"/>
        </a:p>
      </dgm:t>
    </dgm:pt>
    <dgm:pt modelId="{10BF4352-A3A4-4DC8-BD75-69945ADAB1E3}" type="pres">
      <dgm:prSet presAssocID="{266F2621-2ABE-46E5-96D8-82113F3A1DFA}" presName="Name8" presStyleCnt="0"/>
      <dgm:spPr/>
    </dgm:pt>
    <dgm:pt modelId="{A544F651-5FCA-461E-AF82-B6414C7393D4}" type="pres">
      <dgm:prSet presAssocID="{266F2621-2ABE-46E5-96D8-82113F3A1DFA}" presName="level" presStyleLbl="node1" presStyleIdx="7" presStyleCnt="10">
        <dgm:presLayoutVars>
          <dgm:chMax val="1"/>
          <dgm:bulletEnabled val="1"/>
        </dgm:presLayoutVars>
      </dgm:prSet>
      <dgm:spPr/>
      <dgm:t>
        <a:bodyPr/>
        <a:lstStyle/>
        <a:p>
          <a:endParaRPr lang="en-GB"/>
        </a:p>
      </dgm:t>
    </dgm:pt>
    <dgm:pt modelId="{7DC27ECB-BD47-43BC-840C-07858FA6AEBA}" type="pres">
      <dgm:prSet presAssocID="{266F2621-2ABE-46E5-96D8-82113F3A1DFA}" presName="levelTx" presStyleLbl="revTx" presStyleIdx="0" presStyleCnt="0">
        <dgm:presLayoutVars>
          <dgm:chMax val="1"/>
          <dgm:bulletEnabled val="1"/>
        </dgm:presLayoutVars>
      </dgm:prSet>
      <dgm:spPr/>
      <dgm:t>
        <a:bodyPr/>
        <a:lstStyle/>
        <a:p>
          <a:endParaRPr lang="en-GB"/>
        </a:p>
      </dgm:t>
    </dgm:pt>
    <dgm:pt modelId="{EB754E09-D06C-44E3-A77D-218096FCB703}" type="pres">
      <dgm:prSet presAssocID="{862F0F3B-180C-49C9-82C6-ED9B904231AA}" presName="Name8" presStyleCnt="0"/>
      <dgm:spPr/>
    </dgm:pt>
    <dgm:pt modelId="{F3BE1231-6512-4E6A-AF42-8734CF63E289}" type="pres">
      <dgm:prSet presAssocID="{862F0F3B-180C-49C9-82C6-ED9B904231AA}" presName="level" presStyleLbl="node1" presStyleIdx="8" presStyleCnt="10">
        <dgm:presLayoutVars>
          <dgm:chMax val="1"/>
          <dgm:bulletEnabled val="1"/>
        </dgm:presLayoutVars>
      </dgm:prSet>
      <dgm:spPr/>
      <dgm:t>
        <a:bodyPr/>
        <a:lstStyle/>
        <a:p>
          <a:endParaRPr lang="en-GB"/>
        </a:p>
      </dgm:t>
    </dgm:pt>
    <dgm:pt modelId="{FF4DED0B-2E53-4919-8663-BD8F0FB202F7}" type="pres">
      <dgm:prSet presAssocID="{862F0F3B-180C-49C9-82C6-ED9B904231AA}" presName="levelTx" presStyleLbl="revTx" presStyleIdx="0" presStyleCnt="0">
        <dgm:presLayoutVars>
          <dgm:chMax val="1"/>
          <dgm:bulletEnabled val="1"/>
        </dgm:presLayoutVars>
      </dgm:prSet>
      <dgm:spPr/>
      <dgm:t>
        <a:bodyPr/>
        <a:lstStyle/>
        <a:p>
          <a:endParaRPr lang="en-GB"/>
        </a:p>
      </dgm:t>
    </dgm:pt>
    <dgm:pt modelId="{EA33193C-5E66-4571-8EB1-8FE8CEA12CB9}" type="pres">
      <dgm:prSet presAssocID="{F07B2BC4-E0BE-4551-9838-5F0B1FCD5AB0}" presName="Name8" presStyleCnt="0"/>
      <dgm:spPr/>
    </dgm:pt>
    <dgm:pt modelId="{0CF222D5-4334-4F29-AAFF-F554B6BF27C3}" type="pres">
      <dgm:prSet presAssocID="{F07B2BC4-E0BE-4551-9838-5F0B1FCD5AB0}" presName="level" presStyleLbl="node1" presStyleIdx="9" presStyleCnt="10">
        <dgm:presLayoutVars>
          <dgm:chMax val="1"/>
          <dgm:bulletEnabled val="1"/>
        </dgm:presLayoutVars>
      </dgm:prSet>
      <dgm:spPr/>
      <dgm:t>
        <a:bodyPr/>
        <a:lstStyle/>
        <a:p>
          <a:endParaRPr lang="en-GB"/>
        </a:p>
      </dgm:t>
    </dgm:pt>
    <dgm:pt modelId="{658479CC-9F7E-493D-87BB-11F87D7F7D01}" type="pres">
      <dgm:prSet presAssocID="{F07B2BC4-E0BE-4551-9838-5F0B1FCD5AB0}" presName="levelTx" presStyleLbl="revTx" presStyleIdx="0" presStyleCnt="0">
        <dgm:presLayoutVars>
          <dgm:chMax val="1"/>
          <dgm:bulletEnabled val="1"/>
        </dgm:presLayoutVars>
      </dgm:prSet>
      <dgm:spPr/>
      <dgm:t>
        <a:bodyPr/>
        <a:lstStyle/>
        <a:p>
          <a:endParaRPr lang="en-GB"/>
        </a:p>
      </dgm:t>
    </dgm:pt>
  </dgm:ptLst>
  <dgm:cxnLst>
    <dgm:cxn modelId="{E639A72C-18D8-4C6E-AD83-369348C1AFE4}" type="presOf" srcId="{D9F929D9-A0ED-4537-9EF2-6C112E1D2143}" destId="{D0A3B12B-6E3D-49B3-9E7E-5CBBFA288E2A}" srcOrd="0" destOrd="0" presId="urn:microsoft.com/office/officeart/2005/8/layout/pyramid1"/>
    <dgm:cxn modelId="{37B81767-C27C-4B47-8D19-92089CA644DC}" type="presOf" srcId="{039CABA8-3BCE-4596-A384-B973C8408BD8}" destId="{E832F31B-59F6-4243-B4FA-80582B4E7F15}" srcOrd="0" destOrd="0" presId="urn:microsoft.com/office/officeart/2005/8/layout/pyramid1"/>
    <dgm:cxn modelId="{075F5899-444C-414E-AE36-86D400D0490B}" srcId="{6C2FA18E-02AB-4B32-AD7C-FDF8D6D9FB9C}" destId="{862F0F3B-180C-49C9-82C6-ED9B904231AA}" srcOrd="8" destOrd="0" parTransId="{6DB01D3A-0556-4304-B131-A3BC3061DE6C}" sibTransId="{A97AAA62-C608-400E-A3D9-D7E9D6F2E54D}"/>
    <dgm:cxn modelId="{84A5DA61-0EAC-446E-B07C-0CB6C93ECD93}" type="presOf" srcId="{862F0F3B-180C-49C9-82C6-ED9B904231AA}" destId="{F3BE1231-6512-4E6A-AF42-8734CF63E289}" srcOrd="0" destOrd="0" presId="urn:microsoft.com/office/officeart/2005/8/layout/pyramid1"/>
    <dgm:cxn modelId="{8AC53AD7-1736-44E1-A5E7-B54EEF85950F}" srcId="{6C2FA18E-02AB-4B32-AD7C-FDF8D6D9FB9C}" destId="{F07B2BC4-E0BE-4551-9838-5F0B1FCD5AB0}" srcOrd="9" destOrd="0" parTransId="{7CF03D27-B49C-430F-A830-4E13EAD276B2}" sibTransId="{975BFB8D-3757-4BB5-BED8-D58309953015}"/>
    <dgm:cxn modelId="{E40DB395-92BB-4EFA-AB34-13B2095550A7}" type="presOf" srcId="{266F2621-2ABE-46E5-96D8-82113F3A1DFA}" destId="{A544F651-5FCA-461E-AF82-B6414C7393D4}" srcOrd="0" destOrd="0" presId="urn:microsoft.com/office/officeart/2005/8/layout/pyramid1"/>
    <dgm:cxn modelId="{9A3397CE-2B2D-4F3D-A611-E46C381C5437}" type="presOf" srcId="{B6B453F7-EE61-45DC-AEB7-7B2EB38121BD}" destId="{A1901F51-7FFB-4EE8-8881-EFF991CBF99D}" srcOrd="1" destOrd="0" presId="urn:microsoft.com/office/officeart/2005/8/layout/pyramid1"/>
    <dgm:cxn modelId="{B9CFC0E1-F80B-4DC9-8332-0ABCA3818873}" type="presOf" srcId="{D5FED98A-3D41-4991-A446-E95EA4F80389}" destId="{1A651D70-F5FB-44F7-BE93-0822F0EE7C4B}" srcOrd="0" destOrd="0" presId="urn:microsoft.com/office/officeart/2005/8/layout/pyramid1"/>
    <dgm:cxn modelId="{51D3C897-9640-49EC-8E22-77604C6DD1C5}" srcId="{6C2FA18E-02AB-4B32-AD7C-FDF8D6D9FB9C}" destId="{CCD6CA1D-1BBF-4313-9A10-DF0E685DD14A}" srcOrd="0" destOrd="0" parTransId="{E0AE5648-2F11-4368-85D6-75F1794486F9}" sibTransId="{422349D7-1FF5-4F7E-BCCB-D93533AAB9FF}"/>
    <dgm:cxn modelId="{178592B3-9EC8-413C-8822-81B05985A0F2}" type="presOf" srcId="{862F0F3B-180C-49C9-82C6-ED9B904231AA}" destId="{FF4DED0B-2E53-4919-8663-BD8F0FB202F7}" srcOrd="1" destOrd="0" presId="urn:microsoft.com/office/officeart/2005/8/layout/pyramid1"/>
    <dgm:cxn modelId="{8A3D61A5-E2B7-4A8D-9D16-2A30FC1596E8}" type="presOf" srcId="{6C2FA18E-02AB-4B32-AD7C-FDF8D6D9FB9C}" destId="{A6F1A328-AEF3-440D-8A9A-09D4B23CEFD6}" srcOrd="0" destOrd="0" presId="urn:microsoft.com/office/officeart/2005/8/layout/pyramid1"/>
    <dgm:cxn modelId="{B552B63B-FB74-44D3-8856-7C5E941C5D23}" type="presOf" srcId="{B85B599E-F266-4B39-AC96-3931C1087946}" destId="{B0F543FB-F3F1-4149-A389-56C42FFF8752}" srcOrd="0" destOrd="0" presId="urn:microsoft.com/office/officeart/2005/8/layout/pyramid1"/>
    <dgm:cxn modelId="{ACE113CB-AB24-4EBA-B649-A7A3A90200CD}" srcId="{6C2FA18E-02AB-4B32-AD7C-FDF8D6D9FB9C}" destId="{B6B453F7-EE61-45DC-AEB7-7B2EB38121BD}" srcOrd="5" destOrd="0" parTransId="{79AF3E09-BEC5-4FA1-85C2-8F0C156C17E4}" sibTransId="{3718CA64-8EF7-457F-ABB3-6EDF42C3FF5A}"/>
    <dgm:cxn modelId="{57E8DE06-7951-4CA6-B628-AEA2AE26B058}" type="presOf" srcId="{CCD6CA1D-1BBF-4313-9A10-DF0E685DD14A}" destId="{A2AB54CE-07DA-4596-9EF8-ECCC8DE24E8B}" srcOrd="1" destOrd="0" presId="urn:microsoft.com/office/officeart/2005/8/layout/pyramid1"/>
    <dgm:cxn modelId="{00F9FAFB-A72F-40F9-A860-0024F7C636F9}" type="presOf" srcId="{D9F929D9-A0ED-4537-9EF2-6C112E1D2143}" destId="{5EB31C6D-380E-45AE-8B30-87DED8A550C4}" srcOrd="1" destOrd="0" presId="urn:microsoft.com/office/officeart/2005/8/layout/pyramid1"/>
    <dgm:cxn modelId="{E03B0357-E4CF-4A8D-B852-74E656F8F810}" type="presOf" srcId="{B85B599E-F266-4B39-AC96-3931C1087946}" destId="{2DC84EB1-F61A-4EB4-A537-07DC7A04201E}" srcOrd="1" destOrd="0" presId="urn:microsoft.com/office/officeart/2005/8/layout/pyramid1"/>
    <dgm:cxn modelId="{AF7CEDC8-EA33-4392-AD4F-648460C9C001}" srcId="{6C2FA18E-02AB-4B32-AD7C-FDF8D6D9FB9C}" destId="{B85B599E-F266-4B39-AC96-3931C1087946}" srcOrd="6" destOrd="0" parTransId="{578506BB-3598-4255-A1E6-2258692FF853}" sibTransId="{99009502-19F0-4C11-8780-A22555A96E64}"/>
    <dgm:cxn modelId="{74A31DA8-1AD8-4EE8-A81C-A1052CB97117}" srcId="{6C2FA18E-02AB-4B32-AD7C-FDF8D6D9FB9C}" destId="{266F2621-2ABE-46E5-96D8-82113F3A1DFA}" srcOrd="7" destOrd="0" parTransId="{2DBAB855-D3C7-4749-8C97-670BBACE41CB}" sibTransId="{E78A438B-D295-4EAA-A523-B140B1067907}"/>
    <dgm:cxn modelId="{E48E3749-DFF5-4819-9938-210BD1AFCF1F}" srcId="{6C2FA18E-02AB-4B32-AD7C-FDF8D6D9FB9C}" destId="{D5FED98A-3D41-4991-A446-E95EA4F80389}" srcOrd="4" destOrd="0" parTransId="{CB7C66A8-7FD6-492B-9CE3-278D22E36B8F}" sibTransId="{C36D3EBD-9E5F-4090-8171-24872C073ED7}"/>
    <dgm:cxn modelId="{2ACE43D8-CD73-416D-A122-1FA9DEBC9AD9}" srcId="{6C2FA18E-02AB-4B32-AD7C-FDF8D6D9FB9C}" destId="{27378E52-C091-4F2D-804F-3D446EA2F25D}" srcOrd="1" destOrd="0" parTransId="{174EC9EC-56AB-4169-9647-01D0E1810371}" sibTransId="{B964222D-51E8-445A-BD22-047F48E92400}"/>
    <dgm:cxn modelId="{B8AD766F-FB83-48D4-BB54-C6168A746E81}" type="presOf" srcId="{F07B2BC4-E0BE-4551-9838-5F0B1FCD5AB0}" destId="{658479CC-9F7E-493D-87BB-11F87D7F7D01}" srcOrd="1" destOrd="0" presId="urn:microsoft.com/office/officeart/2005/8/layout/pyramid1"/>
    <dgm:cxn modelId="{AE69E8B9-FD8B-4D39-9BC2-17D65E90DCA9}" type="presOf" srcId="{B6B453F7-EE61-45DC-AEB7-7B2EB38121BD}" destId="{10C5BA1B-4F6E-4D4B-A4F9-C2F4E0727A21}" srcOrd="0" destOrd="0" presId="urn:microsoft.com/office/officeart/2005/8/layout/pyramid1"/>
    <dgm:cxn modelId="{5EB6CDDA-B7B5-4AD2-8256-9D17DDD7ADF6}" srcId="{6C2FA18E-02AB-4B32-AD7C-FDF8D6D9FB9C}" destId="{D9F929D9-A0ED-4537-9EF2-6C112E1D2143}" srcOrd="3" destOrd="0" parTransId="{6979BA06-5913-4D60-858A-CA2283F11857}" sibTransId="{4F2C97DD-3C5D-4313-B93B-2328479EFE9E}"/>
    <dgm:cxn modelId="{BBAED222-1806-45D9-B62C-F9E8316AA6D3}" type="presOf" srcId="{266F2621-2ABE-46E5-96D8-82113F3A1DFA}" destId="{7DC27ECB-BD47-43BC-840C-07858FA6AEBA}" srcOrd="1" destOrd="0" presId="urn:microsoft.com/office/officeart/2005/8/layout/pyramid1"/>
    <dgm:cxn modelId="{4DB9EE42-6345-4CC3-A2DF-B13429453CE5}" type="presOf" srcId="{D5FED98A-3D41-4991-A446-E95EA4F80389}" destId="{B65A5E8E-AF45-4E6F-9210-1024398C348C}" srcOrd="1" destOrd="0" presId="urn:microsoft.com/office/officeart/2005/8/layout/pyramid1"/>
    <dgm:cxn modelId="{BE78830E-BF91-42F2-A906-F42E706379C0}" srcId="{6C2FA18E-02AB-4B32-AD7C-FDF8D6D9FB9C}" destId="{039CABA8-3BCE-4596-A384-B973C8408BD8}" srcOrd="2" destOrd="0" parTransId="{CF7F5B68-078B-40C7-8E49-90B32773FC90}" sibTransId="{63FD1F4C-32F5-4849-B283-836B7DBFA3AE}"/>
    <dgm:cxn modelId="{EC59AB7A-67A4-47F1-9BBE-899FA00607DE}" type="presOf" srcId="{CCD6CA1D-1BBF-4313-9A10-DF0E685DD14A}" destId="{78310345-3084-452A-B966-16FE2E57880A}" srcOrd="0" destOrd="0" presId="urn:microsoft.com/office/officeart/2005/8/layout/pyramid1"/>
    <dgm:cxn modelId="{96E5BE6F-D2BC-47D5-A58C-ABD23DCF7F9F}" type="presOf" srcId="{F07B2BC4-E0BE-4551-9838-5F0B1FCD5AB0}" destId="{0CF222D5-4334-4F29-AAFF-F554B6BF27C3}" srcOrd="0" destOrd="0" presId="urn:microsoft.com/office/officeart/2005/8/layout/pyramid1"/>
    <dgm:cxn modelId="{4AFD2ECA-AC05-4ECC-882F-1C83ABECC490}" type="presOf" srcId="{039CABA8-3BCE-4596-A384-B973C8408BD8}" destId="{516D1C97-D6CF-4B29-A4DF-36B3D646337C}" srcOrd="1" destOrd="0" presId="urn:microsoft.com/office/officeart/2005/8/layout/pyramid1"/>
    <dgm:cxn modelId="{37D3BBC3-1DBB-4A99-81B3-74E201C0DDF6}" type="presOf" srcId="{27378E52-C091-4F2D-804F-3D446EA2F25D}" destId="{9B654A31-8999-4C9C-AB1E-1EEB539E8903}" srcOrd="1" destOrd="0" presId="urn:microsoft.com/office/officeart/2005/8/layout/pyramid1"/>
    <dgm:cxn modelId="{0B36C680-B7C0-4960-9239-C0FFF7A41D06}" type="presOf" srcId="{27378E52-C091-4F2D-804F-3D446EA2F25D}" destId="{D4AE0A72-73C5-4922-9424-8D48AD44C1C9}" srcOrd="0" destOrd="0" presId="urn:microsoft.com/office/officeart/2005/8/layout/pyramid1"/>
    <dgm:cxn modelId="{2E4FF214-1268-4802-BE27-0D2653766D16}" type="presParOf" srcId="{A6F1A328-AEF3-440D-8A9A-09D4B23CEFD6}" destId="{2F31D5CB-B556-45E3-B8C9-E5F1644A8D50}" srcOrd="0" destOrd="0" presId="urn:microsoft.com/office/officeart/2005/8/layout/pyramid1"/>
    <dgm:cxn modelId="{43714239-75A3-471F-B255-0D9BC08169FF}" type="presParOf" srcId="{2F31D5CB-B556-45E3-B8C9-E5F1644A8D50}" destId="{78310345-3084-452A-B966-16FE2E57880A}" srcOrd="0" destOrd="0" presId="urn:microsoft.com/office/officeart/2005/8/layout/pyramid1"/>
    <dgm:cxn modelId="{3D46302E-E041-441B-8C53-673A808C21D3}" type="presParOf" srcId="{2F31D5CB-B556-45E3-B8C9-E5F1644A8D50}" destId="{A2AB54CE-07DA-4596-9EF8-ECCC8DE24E8B}" srcOrd="1" destOrd="0" presId="urn:microsoft.com/office/officeart/2005/8/layout/pyramid1"/>
    <dgm:cxn modelId="{C62D21F3-7145-4EF1-8BDF-6C0D083D0FBC}" type="presParOf" srcId="{A6F1A328-AEF3-440D-8A9A-09D4B23CEFD6}" destId="{6809C0FD-E4B6-4FF7-9CD0-1BB93D3E762A}" srcOrd="1" destOrd="0" presId="urn:microsoft.com/office/officeart/2005/8/layout/pyramid1"/>
    <dgm:cxn modelId="{19FE6E28-DD5B-44CC-934E-B23D5CF7CDD5}" type="presParOf" srcId="{6809C0FD-E4B6-4FF7-9CD0-1BB93D3E762A}" destId="{D4AE0A72-73C5-4922-9424-8D48AD44C1C9}" srcOrd="0" destOrd="0" presId="urn:microsoft.com/office/officeart/2005/8/layout/pyramid1"/>
    <dgm:cxn modelId="{3537760D-4F26-455F-BC3F-59502557363B}" type="presParOf" srcId="{6809C0FD-E4B6-4FF7-9CD0-1BB93D3E762A}" destId="{9B654A31-8999-4C9C-AB1E-1EEB539E8903}" srcOrd="1" destOrd="0" presId="urn:microsoft.com/office/officeart/2005/8/layout/pyramid1"/>
    <dgm:cxn modelId="{71AFF259-9234-498D-9272-3D1425FE27E3}" type="presParOf" srcId="{A6F1A328-AEF3-440D-8A9A-09D4B23CEFD6}" destId="{DBAEC181-4D58-4150-B743-34912FA55376}" srcOrd="2" destOrd="0" presId="urn:microsoft.com/office/officeart/2005/8/layout/pyramid1"/>
    <dgm:cxn modelId="{5D1F740F-6288-4035-943A-87D970076A28}" type="presParOf" srcId="{DBAEC181-4D58-4150-B743-34912FA55376}" destId="{E832F31B-59F6-4243-B4FA-80582B4E7F15}" srcOrd="0" destOrd="0" presId="urn:microsoft.com/office/officeart/2005/8/layout/pyramid1"/>
    <dgm:cxn modelId="{F41A90E8-7F70-4500-BC92-3C922E290C16}" type="presParOf" srcId="{DBAEC181-4D58-4150-B743-34912FA55376}" destId="{516D1C97-D6CF-4B29-A4DF-36B3D646337C}" srcOrd="1" destOrd="0" presId="urn:microsoft.com/office/officeart/2005/8/layout/pyramid1"/>
    <dgm:cxn modelId="{A5EEAEEB-7E2B-4394-8801-8E33FA50606B}" type="presParOf" srcId="{A6F1A328-AEF3-440D-8A9A-09D4B23CEFD6}" destId="{558DED40-0F23-42E1-BF53-EAF72630C3A0}" srcOrd="3" destOrd="0" presId="urn:microsoft.com/office/officeart/2005/8/layout/pyramid1"/>
    <dgm:cxn modelId="{E093931D-30EA-462E-9A3E-3A7CDC56550D}" type="presParOf" srcId="{558DED40-0F23-42E1-BF53-EAF72630C3A0}" destId="{D0A3B12B-6E3D-49B3-9E7E-5CBBFA288E2A}" srcOrd="0" destOrd="0" presId="urn:microsoft.com/office/officeart/2005/8/layout/pyramid1"/>
    <dgm:cxn modelId="{C0B55DF8-0571-4939-B305-6EEA233EC48A}" type="presParOf" srcId="{558DED40-0F23-42E1-BF53-EAF72630C3A0}" destId="{5EB31C6D-380E-45AE-8B30-87DED8A550C4}" srcOrd="1" destOrd="0" presId="urn:microsoft.com/office/officeart/2005/8/layout/pyramid1"/>
    <dgm:cxn modelId="{E93485FA-4D62-49AB-9424-0A93397B31AD}" type="presParOf" srcId="{A6F1A328-AEF3-440D-8A9A-09D4B23CEFD6}" destId="{5F964236-FA29-48BA-8CC9-74ECCB4F6507}" srcOrd="4" destOrd="0" presId="urn:microsoft.com/office/officeart/2005/8/layout/pyramid1"/>
    <dgm:cxn modelId="{2F0EC210-DC7F-4D65-9EBD-350D268EB3AF}" type="presParOf" srcId="{5F964236-FA29-48BA-8CC9-74ECCB4F6507}" destId="{1A651D70-F5FB-44F7-BE93-0822F0EE7C4B}" srcOrd="0" destOrd="0" presId="urn:microsoft.com/office/officeart/2005/8/layout/pyramid1"/>
    <dgm:cxn modelId="{D8F04319-4FE1-437F-B0E3-2793F1032A1A}" type="presParOf" srcId="{5F964236-FA29-48BA-8CC9-74ECCB4F6507}" destId="{B65A5E8E-AF45-4E6F-9210-1024398C348C}" srcOrd="1" destOrd="0" presId="urn:microsoft.com/office/officeart/2005/8/layout/pyramid1"/>
    <dgm:cxn modelId="{6A6AFF5C-276B-4259-B4E2-D4A618DDF597}" type="presParOf" srcId="{A6F1A328-AEF3-440D-8A9A-09D4B23CEFD6}" destId="{EA60997D-F96D-4CC4-9A53-B2460D2FAD36}" srcOrd="5" destOrd="0" presId="urn:microsoft.com/office/officeart/2005/8/layout/pyramid1"/>
    <dgm:cxn modelId="{6E645E88-5833-4B3B-A9CF-7DB2E649C2A3}" type="presParOf" srcId="{EA60997D-F96D-4CC4-9A53-B2460D2FAD36}" destId="{10C5BA1B-4F6E-4D4B-A4F9-C2F4E0727A21}" srcOrd="0" destOrd="0" presId="urn:microsoft.com/office/officeart/2005/8/layout/pyramid1"/>
    <dgm:cxn modelId="{C9BA879D-82C6-43A0-91FF-D1F48949AF7C}" type="presParOf" srcId="{EA60997D-F96D-4CC4-9A53-B2460D2FAD36}" destId="{A1901F51-7FFB-4EE8-8881-EFF991CBF99D}" srcOrd="1" destOrd="0" presId="urn:microsoft.com/office/officeart/2005/8/layout/pyramid1"/>
    <dgm:cxn modelId="{C036508A-5B2A-4A5E-82DC-A4D9136AD86A}" type="presParOf" srcId="{A6F1A328-AEF3-440D-8A9A-09D4B23CEFD6}" destId="{5BC0CCC5-84A5-4E71-9E68-6E263BC5A0B7}" srcOrd="6" destOrd="0" presId="urn:microsoft.com/office/officeart/2005/8/layout/pyramid1"/>
    <dgm:cxn modelId="{6BF38B93-3CF0-490E-8B3B-AB48DB17443D}" type="presParOf" srcId="{5BC0CCC5-84A5-4E71-9E68-6E263BC5A0B7}" destId="{B0F543FB-F3F1-4149-A389-56C42FFF8752}" srcOrd="0" destOrd="0" presId="urn:microsoft.com/office/officeart/2005/8/layout/pyramid1"/>
    <dgm:cxn modelId="{234B1028-31BB-4972-8A71-DD06334A817C}" type="presParOf" srcId="{5BC0CCC5-84A5-4E71-9E68-6E263BC5A0B7}" destId="{2DC84EB1-F61A-4EB4-A537-07DC7A04201E}" srcOrd="1" destOrd="0" presId="urn:microsoft.com/office/officeart/2005/8/layout/pyramid1"/>
    <dgm:cxn modelId="{3D404349-1564-48BD-9435-D41683C16C10}" type="presParOf" srcId="{A6F1A328-AEF3-440D-8A9A-09D4B23CEFD6}" destId="{10BF4352-A3A4-4DC8-BD75-69945ADAB1E3}" srcOrd="7" destOrd="0" presId="urn:microsoft.com/office/officeart/2005/8/layout/pyramid1"/>
    <dgm:cxn modelId="{69329DFD-0608-4237-8990-A593186CFA79}" type="presParOf" srcId="{10BF4352-A3A4-4DC8-BD75-69945ADAB1E3}" destId="{A544F651-5FCA-461E-AF82-B6414C7393D4}" srcOrd="0" destOrd="0" presId="urn:microsoft.com/office/officeart/2005/8/layout/pyramid1"/>
    <dgm:cxn modelId="{F78B5DD9-4CF3-49E6-A51A-4DF750DD81C0}" type="presParOf" srcId="{10BF4352-A3A4-4DC8-BD75-69945ADAB1E3}" destId="{7DC27ECB-BD47-43BC-840C-07858FA6AEBA}" srcOrd="1" destOrd="0" presId="urn:microsoft.com/office/officeart/2005/8/layout/pyramid1"/>
    <dgm:cxn modelId="{418E4CE5-57E8-40CE-965C-299E27897694}" type="presParOf" srcId="{A6F1A328-AEF3-440D-8A9A-09D4B23CEFD6}" destId="{EB754E09-D06C-44E3-A77D-218096FCB703}" srcOrd="8" destOrd="0" presId="urn:microsoft.com/office/officeart/2005/8/layout/pyramid1"/>
    <dgm:cxn modelId="{C7868844-4B34-4A24-AD32-73FEC11AF09C}" type="presParOf" srcId="{EB754E09-D06C-44E3-A77D-218096FCB703}" destId="{F3BE1231-6512-4E6A-AF42-8734CF63E289}" srcOrd="0" destOrd="0" presId="urn:microsoft.com/office/officeart/2005/8/layout/pyramid1"/>
    <dgm:cxn modelId="{5B0B93D8-3384-4CF0-8E02-26FBF663AE0B}" type="presParOf" srcId="{EB754E09-D06C-44E3-A77D-218096FCB703}" destId="{FF4DED0B-2E53-4919-8663-BD8F0FB202F7}" srcOrd="1" destOrd="0" presId="urn:microsoft.com/office/officeart/2005/8/layout/pyramid1"/>
    <dgm:cxn modelId="{34C7D407-44FA-409D-AD02-FA4BFEBB3731}" type="presParOf" srcId="{A6F1A328-AEF3-440D-8A9A-09D4B23CEFD6}" destId="{EA33193C-5E66-4571-8EB1-8FE8CEA12CB9}" srcOrd="9" destOrd="0" presId="urn:microsoft.com/office/officeart/2005/8/layout/pyramid1"/>
    <dgm:cxn modelId="{2A858258-9855-4FC1-B705-22B97A926EA6}" type="presParOf" srcId="{EA33193C-5E66-4571-8EB1-8FE8CEA12CB9}" destId="{0CF222D5-4334-4F29-AAFF-F554B6BF27C3}" srcOrd="0" destOrd="0" presId="urn:microsoft.com/office/officeart/2005/8/layout/pyramid1"/>
    <dgm:cxn modelId="{23BFE869-92AA-4981-9A43-B673CA8EFA9F}" type="presParOf" srcId="{EA33193C-5E66-4571-8EB1-8FE8CEA12CB9}" destId="{658479CC-9F7E-493D-87BB-11F87D7F7D01}" srcOrd="1" destOrd="0" presId="urn:microsoft.com/office/officeart/2005/8/layout/pyramid1"/>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310345-3084-452A-B966-16FE2E57880A}">
      <dsp:nvSpPr>
        <dsp:cNvPr id="0" name=""/>
        <dsp:cNvSpPr/>
      </dsp:nvSpPr>
      <dsp:spPr>
        <a:xfrm>
          <a:off x="3305167" y="0"/>
          <a:ext cx="734481" cy="612068"/>
        </a:xfrm>
        <a:prstGeom prst="trapezoid">
          <a:avLst>
            <a:gd name="adj" fmla="val 60000"/>
          </a:avLst>
        </a:prstGeom>
        <a:solidFill>
          <a:srgbClr val="FFFF00"/>
        </a:solidFill>
        <a:ln>
          <a:noFill/>
        </a:ln>
        <a:effectLst>
          <a:outerShdw blurRad="38100" dist="25400" dir="5400000" algn="t"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endParaRPr lang="en-GB" sz="1200" kern="1200" dirty="0"/>
        </a:p>
      </dsp:txBody>
      <dsp:txXfrm>
        <a:off x="3305167" y="0"/>
        <a:ext cx="734481" cy="612068"/>
      </dsp:txXfrm>
    </dsp:sp>
    <dsp:sp modelId="{D4AE0A72-73C5-4922-9424-8D48AD44C1C9}">
      <dsp:nvSpPr>
        <dsp:cNvPr id="0" name=""/>
        <dsp:cNvSpPr/>
      </dsp:nvSpPr>
      <dsp:spPr>
        <a:xfrm>
          <a:off x="2937926" y="612068"/>
          <a:ext cx="1468963" cy="612068"/>
        </a:xfrm>
        <a:prstGeom prst="trapezoid">
          <a:avLst>
            <a:gd name="adj" fmla="val 60000"/>
          </a:avLst>
        </a:prstGeom>
        <a:solidFill>
          <a:srgbClr val="92D050"/>
        </a:solidFill>
        <a:ln>
          <a:noFill/>
        </a:ln>
        <a:effectLst>
          <a:outerShdw blurRad="38100" dist="25400" dir="5400000" algn="t"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en-GB" sz="2100" kern="1200" dirty="0" smtClean="0"/>
            <a:t> </a:t>
          </a:r>
          <a:endParaRPr lang="en-GB" sz="2100" kern="1200" dirty="0"/>
        </a:p>
      </dsp:txBody>
      <dsp:txXfrm>
        <a:off x="3194994" y="612068"/>
        <a:ext cx="954826" cy="612068"/>
      </dsp:txXfrm>
    </dsp:sp>
    <dsp:sp modelId="{E832F31B-59F6-4243-B4FA-80582B4E7F15}">
      <dsp:nvSpPr>
        <dsp:cNvPr id="0" name=""/>
        <dsp:cNvSpPr/>
      </dsp:nvSpPr>
      <dsp:spPr>
        <a:xfrm>
          <a:off x="2570685" y="1224136"/>
          <a:ext cx="2203444" cy="612068"/>
        </a:xfrm>
        <a:prstGeom prst="trapezoid">
          <a:avLst>
            <a:gd name="adj" fmla="val 60000"/>
          </a:avLst>
        </a:prstGeom>
        <a:solidFill>
          <a:srgbClr val="00B050"/>
        </a:solidFill>
        <a:ln>
          <a:noFill/>
        </a:ln>
        <a:effectLst>
          <a:outerShdw blurRad="38100" dist="25400" dir="5400000" algn="t"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endParaRPr lang="en-GB" sz="2100" kern="1200" dirty="0"/>
        </a:p>
      </dsp:txBody>
      <dsp:txXfrm>
        <a:off x="2956288" y="1224136"/>
        <a:ext cx="1432239" cy="612068"/>
      </dsp:txXfrm>
    </dsp:sp>
    <dsp:sp modelId="{D0A3B12B-6E3D-49B3-9E7E-5CBBFA288E2A}">
      <dsp:nvSpPr>
        <dsp:cNvPr id="0" name=""/>
        <dsp:cNvSpPr/>
      </dsp:nvSpPr>
      <dsp:spPr>
        <a:xfrm>
          <a:off x="2203444" y="1836204"/>
          <a:ext cx="2937926" cy="612068"/>
        </a:xfrm>
        <a:prstGeom prst="trapezoid">
          <a:avLst>
            <a:gd name="adj" fmla="val 60000"/>
          </a:avLst>
        </a:prstGeom>
        <a:solidFill>
          <a:srgbClr val="00B0F0"/>
        </a:solidFill>
        <a:ln>
          <a:noFill/>
        </a:ln>
        <a:effectLst>
          <a:outerShdw blurRad="38100" dist="25400" dir="5400000" algn="t"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en-GB" sz="2100" kern="1200" dirty="0" smtClean="0"/>
            <a:t>RCT without blinding</a:t>
          </a:r>
          <a:endParaRPr lang="en-GB" sz="2100" kern="1200" dirty="0"/>
        </a:p>
      </dsp:txBody>
      <dsp:txXfrm>
        <a:off x="2717581" y="1836204"/>
        <a:ext cx="1909652" cy="612068"/>
      </dsp:txXfrm>
    </dsp:sp>
    <dsp:sp modelId="{1A651D70-F5FB-44F7-BE93-0822F0EE7C4B}">
      <dsp:nvSpPr>
        <dsp:cNvPr id="0" name=""/>
        <dsp:cNvSpPr/>
      </dsp:nvSpPr>
      <dsp:spPr>
        <a:xfrm>
          <a:off x="1836204" y="2448272"/>
          <a:ext cx="3672408" cy="612068"/>
        </a:xfrm>
        <a:prstGeom prst="trapezoid">
          <a:avLst>
            <a:gd name="adj" fmla="val 60000"/>
          </a:avLst>
        </a:prstGeom>
        <a:solidFill>
          <a:srgbClr val="0070C0"/>
        </a:solidFill>
        <a:ln>
          <a:noFill/>
        </a:ln>
        <a:effectLst>
          <a:outerShdw blurRad="38100" dist="25400" dir="5400000" algn="t"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en-GB" sz="2100" kern="1200" dirty="0" smtClean="0"/>
            <a:t>Non-Randomised Controlled Trial</a:t>
          </a:r>
          <a:endParaRPr lang="en-GB" sz="2100" kern="1200" dirty="0"/>
        </a:p>
      </dsp:txBody>
      <dsp:txXfrm>
        <a:off x="2478875" y="2448272"/>
        <a:ext cx="2387065" cy="612068"/>
      </dsp:txXfrm>
    </dsp:sp>
    <dsp:sp modelId="{10C5BA1B-4F6E-4D4B-A4F9-C2F4E0727A21}">
      <dsp:nvSpPr>
        <dsp:cNvPr id="0" name=""/>
        <dsp:cNvSpPr/>
      </dsp:nvSpPr>
      <dsp:spPr>
        <a:xfrm>
          <a:off x="1512172" y="3024338"/>
          <a:ext cx="4262828" cy="612068"/>
        </a:xfrm>
        <a:prstGeom prst="trapezoid">
          <a:avLst>
            <a:gd name="adj" fmla="val 60000"/>
          </a:avLst>
        </a:prstGeom>
        <a:solidFill>
          <a:srgbClr val="7030A0"/>
        </a:solidFill>
        <a:ln>
          <a:noFill/>
        </a:ln>
        <a:effectLst>
          <a:outerShdw blurRad="38100" dist="25400" dir="5400000" algn="t"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endParaRPr lang="en-GB" sz="2100" kern="1200" dirty="0"/>
        </a:p>
      </dsp:txBody>
      <dsp:txXfrm>
        <a:off x="2258167" y="3024338"/>
        <a:ext cx="2770838" cy="612068"/>
      </dsp:txXfrm>
    </dsp:sp>
    <dsp:sp modelId="{B0F543FB-F3F1-4149-A389-56C42FFF8752}">
      <dsp:nvSpPr>
        <dsp:cNvPr id="0" name=""/>
        <dsp:cNvSpPr/>
      </dsp:nvSpPr>
      <dsp:spPr>
        <a:xfrm>
          <a:off x="1101722" y="3672408"/>
          <a:ext cx="5141371" cy="612068"/>
        </a:xfrm>
        <a:prstGeom prst="trapezoid">
          <a:avLst>
            <a:gd name="adj" fmla="val 60000"/>
          </a:avLst>
        </a:prstGeom>
        <a:solidFill>
          <a:srgbClr val="C00000"/>
        </a:solidFill>
        <a:ln>
          <a:noFill/>
        </a:ln>
        <a:effectLst>
          <a:outerShdw blurRad="38100" dist="25400" dir="5400000" algn="t"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en-GB" sz="2100" kern="1200" dirty="0" smtClean="0"/>
            <a:t>Case-Control Study</a:t>
          </a:r>
          <a:endParaRPr lang="en-GB" sz="2100" kern="1200" dirty="0"/>
        </a:p>
      </dsp:txBody>
      <dsp:txXfrm>
        <a:off x="2001462" y="3672408"/>
        <a:ext cx="3341891" cy="612068"/>
      </dsp:txXfrm>
    </dsp:sp>
    <dsp:sp modelId="{A544F651-5FCA-461E-AF82-B6414C7393D4}">
      <dsp:nvSpPr>
        <dsp:cNvPr id="0" name=""/>
        <dsp:cNvSpPr/>
      </dsp:nvSpPr>
      <dsp:spPr>
        <a:xfrm>
          <a:off x="734481" y="4284476"/>
          <a:ext cx="5875852" cy="612068"/>
        </a:xfrm>
        <a:prstGeom prst="trapezoid">
          <a:avLst>
            <a:gd name="adj" fmla="val 60000"/>
          </a:avLst>
        </a:prstGeom>
        <a:solidFill>
          <a:srgbClr val="FF0000"/>
        </a:solidFill>
        <a:ln>
          <a:noFill/>
        </a:ln>
        <a:effectLst>
          <a:outerShdw blurRad="38100" dist="25400" dir="5400000" algn="t"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en-GB" sz="2100" kern="1200" dirty="0" smtClean="0"/>
            <a:t>Cross-sectional  Survey</a:t>
          </a:r>
          <a:endParaRPr lang="en-GB" sz="2100" kern="1200" dirty="0"/>
        </a:p>
      </dsp:txBody>
      <dsp:txXfrm>
        <a:off x="1762755" y="4284476"/>
        <a:ext cx="3819304" cy="612068"/>
      </dsp:txXfrm>
    </dsp:sp>
    <dsp:sp modelId="{F3BE1231-6512-4E6A-AF42-8734CF63E289}">
      <dsp:nvSpPr>
        <dsp:cNvPr id="0" name=""/>
        <dsp:cNvSpPr/>
      </dsp:nvSpPr>
      <dsp:spPr>
        <a:xfrm>
          <a:off x="367240" y="4896543"/>
          <a:ext cx="6610334" cy="612068"/>
        </a:xfrm>
        <a:prstGeom prst="trapezoid">
          <a:avLst>
            <a:gd name="adj" fmla="val 60000"/>
          </a:avLst>
        </a:prstGeom>
        <a:solidFill>
          <a:srgbClr val="FFC000"/>
        </a:solidFill>
        <a:ln>
          <a:noFill/>
        </a:ln>
        <a:effectLst>
          <a:outerShdw blurRad="38100" dist="25400" dir="5400000" algn="t"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en-GB" sz="2100" kern="1200" dirty="0" smtClean="0"/>
            <a:t>Case Report / Case Series</a:t>
          </a:r>
          <a:endParaRPr lang="en-GB" sz="2100" kern="1200" dirty="0"/>
        </a:p>
      </dsp:txBody>
      <dsp:txXfrm>
        <a:off x="1524049" y="4896543"/>
        <a:ext cx="4296717" cy="612068"/>
      </dsp:txXfrm>
    </dsp:sp>
    <dsp:sp modelId="{0CF222D5-4334-4F29-AAFF-F554B6BF27C3}">
      <dsp:nvSpPr>
        <dsp:cNvPr id="0" name=""/>
        <dsp:cNvSpPr/>
      </dsp:nvSpPr>
      <dsp:spPr>
        <a:xfrm>
          <a:off x="0" y="5508611"/>
          <a:ext cx="7344816" cy="612068"/>
        </a:xfrm>
        <a:prstGeom prst="trapezoid">
          <a:avLst>
            <a:gd name="adj" fmla="val 60000"/>
          </a:avLst>
        </a:prstGeom>
        <a:solidFill>
          <a:srgbClr val="FF3399"/>
        </a:solidFill>
        <a:ln>
          <a:noFill/>
        </a:ln>
        <a:effectLst>
          <a:outerShdw blurRad="38100" dist="25400" dir="5400000" algn="t"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endParaRPr lang="en-GB" sz="2100" kern="1200" dirty="0"/>
        </a:p>
      </dsp:txBody>
      <dsp:txXfrm>
        <a:off x="1285342" y="5508611"/>
        <a:ext cx="4774130" cy="6120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310345-3084-452A-B966-16FE2E57880A}">
      <dsp:nvSpPr>
        <dsp:cNvPr id="0" name=""/>
        <dsp:cNvSpPr/>
      </dsp:nvSpPr>
      <dsp:spPr>
        <a:xfrm>
          <a:off x="3305167" y="0"/>
          <a:ext cx="734481" cy="612068"/>
        </a:xfrm>
        <a:prstGeom prst="trapezoid">
          <a:avLst>
            <a:gd name="adj" fmla="val 60000"/>
          </a:avLst>
        </a:prstGeom>
        <a:solidFill>
          <a:srgbClr val="FFFF00"/>
        </a:solidFill>
        <a:ln>
          <a:noFill/>
        </a:ln>
        <a:effectLst>
          <a:outerShdw blurRad="38100" dist="25400" dir="5400000" algn="t"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GB" sz="1200" kern="1200" dirty="0" smtClean="0"/>
            <a:t>Systematic Review with MA</a:t>
          </a:r>
          <a:endParaRPr lang="en-GB" sz="1200" kern="1200" dirty="0"/>
        </a:p>
      </dsp:txBody>
      <dsp:txXfrm>
        <a:off x="3305167" y="0"/>
        <a:ext cx="734481" cy="612068"/>
      </dsp:txXfrm>
    </dsp:sp>
    <dsp:sp modelId="{D4AE0A72-73C5-4922-9424-8D48AD44C1C9}">
      <dsp:nvSpPr>
        <dsp:cNvPr id="0" name=""/>
        <dsp:cNvSpPr/>
      </dsp:nvSpPr>
      <dsp:spPr>
        <a:xfrm>
          <a:off x="2937926" y="612068"/>
          <a:ext cx="1468963" cy="612068"/>
        </a:xfrm>
        <a:prstGeom prst="trapezoid">
          <a:avLst>
            <a:gd name="adj" fmla="val 60000"/>
          </a:avLst>
        </a:prstGeom>
        <a:solidFill>
          <a:srgbClr val="92D050"/>
        </a:solidFill>
        <a:ln>
          <a:noFill/>
        </a:ln>
        <a:effectLst>
          <a:outerShdw blurRad="38100" dist="25400" dir="5400000" algn="t"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GB" sz="1800" kern="1200" dirty="0" smtClean="0"/>
            <a:t>Systematic Review </a:t>
          </a:r>
          <a:endParaRPr lang="en-GB" sz="1800" kern="1200" dirty="0"/>
        </a:p>
      </dsp:txBody>
      <dsp:txXfrm>
        <a:off x="3194994" y="612068"/>
        <a:ext cx="954826" cy="612068"/>
      </dsp:txXfrm>
    </dsp:sp>
    <dsp:sp modelId="{E832F31B-59F6-4243-B4FA-80582B4E7F15}">
      <dsp:nvSpPr>
        <dsp:cNvPr id="0" name=""/>
        <dsp:cNvSpPr/>
      </dsp:nvSpPr>
      <dsp:spPr>
        <a:xfrm>
          <a:off x="2570685" y="1224136"/>
          <a:ext cx="2203444" cy="612068"/>
        </a:xfrm>
        <a:prstGeom prst="trapezoid">
          <a:avLst>
            <a:gd name="adj" fmla="val 60000"/>
          </a:avLst>
        </a:prstGeom>
        <a:solidFill>
          <a:srgbClr val="00B050"/>
        </a:solidFill>
        <a:ln>
          <a:noFill/>
        </a:ln>
        <a:effectLst>
          <a:outerShdw blurRad="38100" dist="25400" dir="5400000" algn="t"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GB" sz="1800" kern="1200" dirty="0" smtClean="0"/>
            <a:t>Double-blind RCT</a:t>
          </a:r>
          <a:endParaRPr lang="en-GB" sz="1800" kern="1200" dirty="0"/>
        </a:p>
      </dsp:txBody>
      <dsp:txXfrm>
        <a:off x="2956288" y="1224136"/>
        <a:ext cx="1432239" cy="612068"/>
      </dsp:txXfrm>
    </dsp:sp>
    <dsp:sp modelId="{D0A3B12B-6E3D-49B3-9E7E-5CBBFA288E2A}">
      <dsp:nvSpPr>
        <dsp:cNvPr id="0" name=""/>
        <dsp:cNvSpPr/>
      </dsp:nvSpPr>
      <dsp:spPr>
        <a:xfrm>
          <a:off x="2203444" y="1836204"/>
          <a:ext cx="2937926" cy="612068"/>
        </a:xfrm>
        <a:prstGeom prst="trapezoid">
          <a:avLst>
            <a:gd name="adj" fmla="val 60000"/>
          </a:avLst>
        </a:prstGeom>
        <a:solidFill>
          <a:srgbClr val="00B0F0"/>
        </a:solidFill>
        <a:ln>
          <a:noFill/>
        </a:ln>
        <a:effectLst>
          <a:outerShdw blurRad="38100" dist="25400" dir="5400000" algn="t"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GB" sz="1800" kern="1200" dirty="0" smtClean="0"/>
            <a:t>RCT without blinding</a:t>
          </a:r>
          <a:endParaRPr lang="en-GB" sz="1800" kern="1200" dirty="0"/>
        </a:p>
      </dsp:txBody>
      <dsp:txXfrm>
        <a:off x="2717581" y="1836204"/>
        <a:ext cx="1909652" cy="612068"/>
      </dsp:txXfrm>
    </dsp:sp>
    <dsp:sp modelId="{1A651D70-F5FB-44F7-BE93-0822F0EE7C4B}">
      <dsp:nvSpPr>
        <dsp:cNvPr id="0" name=""/>
        <dsp:cNvSpPr/>
      </dsp:nvSpPr>
      <dsp:spPr>
        <a:xfrm>
          <a:off x="1836204" y="2448272"/>
          <a:ext cx="3672408" cy="612068"/>
        </a:xfrm>
        <a:prstGeom prst="trapezoid">
          <a:avLst>
            <a:gd name="adj" fmla="val 60000"/>
          </a:avLst>
        </a:prstGeom>
        <a:solidFill>
          <a:srgbClr val="0070C0"/>
        </a:solidFill>
        <a:ln>
          <a:noFill/>
        </a:ln>
        <a:effectLst>
          <a:outerShdw blurRad="38100" dist="25400" dir="5400000" algn="t"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GB" sz="1800" kern="1200" dirty="0" smtClean="0"/>
            <a:t>Non-Randomised Controlled Trial</a:t>
          </a:r>
          <a:endParaRPr lang="en-GB" sz="1800" kern="1200" dirty="0"/>
        </a:p>
      </dsp:txBody>
      <dsp:txXfrm>
        <a:off x="2478875" y="2448272"/>
        <a:ext cx="2387065" cy="612068"/>
      </dsp:txXfrm>
    </dsp:sp>
    <dsp:sp modelId="{10C5BA1B-4F6E-4D4B-A4F9-C2F4E0727A21}">
      <dsp:nvSpPr>
        <dsp:cNvPr id="0" name=""/>
        <dsp:cNvSpPr/>
      </dsp:nvSpPr>
      <dsp:spPr>
        <a:xfrm>
          <a:off x="1440142" y="3024338"/>
          <a:ext cx="4406889" cy="612068"/>
        </a:xfrm>
        <a:prstGeom prst="trapezoid">
          <a:avLst>
            <a:gd name="adj" fmla="val 60000"/>
          </a:avLst>
        </a:prstGeom>
        <a:solidFill>
          <a:srgbClr val="7030A0"/>
        </a:solidFill>
        <a:ln>
          <a:noFill/>
        </a:ln>
        <a:effectLst>
          <a:outerShdw blurRad="38100" dist="25400" dir="5400000" algn="t"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GB" sz="1800" kern="1200" dirty="0" smtClean="0"/>
            <a:t>Cohort Study</a:t>
          </a:r>
          <a:endParaRPr lang="en-GB" sz="1800" kern="1200" dirty="0"/>
        </a:p>
      </dsp:txBody>
      <dsp:txXfrm>
        <a:off x="2211347" y="3024338"/>
        <a:ext cx="2864478" cy="612068"/>
      </dsp:txXfrm>
    </dsp:sp>
    <dsp:sp modelId="{B0F543FB-F3F1-4149-A389-56C42FFF8752}">
      <dsp:nvSpPr>
        <dsp:cNvPr id="0" name=""/>
        <dsp:cNvSpPr/>
      </dsp:nvSpPr>
      <dsp:spPr>
        <a:xfrm>
          <a:off x="1101722" y="3672408"/>
          <a:ext cx="5141371" cy="612068"/>
        </a:xfrm>
        <a:prstGeom prst="trapezoid">
          <a:avLst>
            <a:gd name="adj" fmla="val 60000"/>
          </a:avLst>
        </a:prstGeom>
        <a:solidFill>
          <a:srgbClr val="C00000"/>
        </a:solidFill>
        <a:ln>
          <a:noFill/>
        </a:ln>
        <a:effectLst>
          <a:outerShdw blurRad="38100" dist="25400" dir="5400000" algn="t"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GB" sz="1800" kern="1200" dirty="0" smtClean="0"/>
            <a:t>Case-Control Study</a:t>
          </a:r>
          <a:endParaRPr lang="en-GB" sz="1800" kern="1200" dirty="0"/>
        </a:p>
      </dsp:txBody>
      <dsp:txXfrm>
        <a:off x="2001462" y="3672408"/>
        <a:ext cx="3341891" cy="612068"/>
      </dsp:txXfrm>
    </dsp:sp>
    <dsp:sp modelId="{A544F651-5FCA-461E-AF82-B6414C7393D4}">
      <dsp:nvSpPr>
        <dsp:cNvPr id="0" name=""/>
        <dsp:cNvSpPr/>
      </dsp:nvSpPr>
      <dsp:spPr>
        <a:xfrm>
          <a:off x="734481" y="4284476"/>
          <a:ext cx="5875852" cy="612068"/>
        </a:xfrm>
        <a:prstGeom prst="trapezoid">
          <a:avLst>
            <a:gd name="adj" fmla="val 60000"/>
          </a:avLst>
        </a:prstGeom>
        <a:solidFill>
          <a:srgbClr val="FF0000"/>
        </a:solidFill>
        <a:ln>
          <a:noFill/>
        </a:ln>
        <a:effectLst>
          <a:outerShdw blurRad="38100" dist="25400" dir="5400000" algn="t"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GB" sz="1800" kern="1200" dirty="0" smtClean="0"/>
            <a:t>Cross-sectional  Survey</a:t>
          </a:r>
          <a:endParaRPr lang="en-GB" sz="1800" kern="1200" dirty="0"/>
        </a:p>
      </dsp:txBody>
      <dsp:txXfrm>
        <a:off x="1762755" y="4284476"/>
        <a:ext cx="3819304" cy="612068"/>
      </dsp:txXfrm>
    </dsp:sp>
    <dsp:sp modelId="{F3BE1231-6512-4E6A-AF42-8734CF63E289}">
      <dsp:nvSpPr>
        <dsp:cNvPr id="0" name=""/>
        <dsp:cNvSpPr/>
      </dsp:nvSpPr>
      <dsp:spPr>
        <a:xfrm>
          <a:off x="367240" y="4896543"/>
          <a:ext cx="6610334" cy="612068"/>
        </a:xfrm>
        <a:prstGeom prst="trapezoid">
          <a:avLst>
            <a:gd name="adj" fmla="val 60000"/>
          </a:avLst>
        </a:prstGeom>
        <a:solidFill>
          <a:srgbClr val="FFC000"/>
        </a:solidFill>
        <a:ln>
          <a:noFill/>
        </a:ln>
        <a:effectLst>
          <a:outerShdw blurRad="38100" dist="25400" dir="5400000" algn="t"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GB" sz="1800" kern="1200" dirty="0" smtClean="0"/>
            <a:t>Case Report / Case Series</a:t>
          </a:r>
          <a:endParaRPr lang="en-GB" sz="1800" kern="1200" dirty="0"/>
        </a:p>
      </dsp:txBody>
      <dsp:txXfrm>
        <a:off x="1524049" y="4896543"/>
        <a:ext cx="4296717" cy="612068"/>
      </dsp:txXfrm>
    </dsp:sp>
    <dsp:sp modelId="{0CF222D5-4334-4F29-AAFF-F554B6BF27C3}">
      <dsp:nvSpPr>
        <dsp:cNvPr id="0" name=""/>
        <dsp:cNvSpPr/>
      </dsp:nvSpPr>
      <dsp:spPr>
        <a:xfrm>
          <a:off x="0" y="5508611"/>
          <a:ext cx="7344816" cy="612068"/>
        </a:xfrm>
        <a:prstGeom prst="trapezoid">
          <a:avLst>
            <a:gd name="adj" fmla="val 60000"/>
          </a:avLst>
        </a:prstGeom>
        <a:solidFill>
          <a:srgbClr val="FF3399"/>
        </a:solidFill>
        <a:ln>
          <a:noFill/>
        </a:ln>
        <a:effectLst>
          <a:outerShdw blurRad="38100" dist="25400" dir="5400000" algn="t"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GB" sz="1800" kern="1200" dirty="0" smtClean="0"/>
            <a:t>Expert Opinion</a:t>
          </a:r>
          <a:endParaRPr lang="en-GB" sz="1800" kern="1200" dirty="0"/>
        </a:p>
      </dsp:txBody>
      <dsp:txXfrm>
        <a:off x="1285342" y="5508611"/>
        <a:ext cx="4774130" cy="612068"/>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9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491"/>
          </a:xfrm>
          <a:prstGeom prst="rect">
            <a:avLst/>
          </a:prstGeom>
        </p:spPr>
        <p:txBody>
          <a:bodyPr vert="horz" lIns="91440" tIns="45720" rIns="91440" bIns="45720" rtlCol="0"/>
          <a:lstStyle>
            <a:lvl1pPr algn="r">
              <a:defRPr sz="1200"/>
            </a:lvl1pPr>
          </a:lstStyle>
          <a:p>
            <a:fld id="{C8C7D3E7-6348-4487-99A7-9A7B81A598AB}" type="datetimeFigureOut">
              <a:rPr lang="en-GB" smtClean="0"/>
              <a:t>09/04/2015</a:t>
            </a:fld>
            <a:endParaRPr lang="en-GB"/>
          </a:p>
        </p:txBody>
      </p:sp>
      <p:sp>
        <p:nvSpPr>
          <p:cNvPr id="4" name="Footer Placeholder 3"/>
          <p:cNvSpPr>
            <a:spLocks noGrp="1"/>
          </p:cNvSpPr>
          <p:nvPr>
            <p:ph type="ftr" sz="quarter" idx="2"/>
          </p:nvPr>
        </p:nvSpPr>
        <p:spPr>
          <a:xfrm>
            <a:off x="0" y="9431599"/>
            <a:ext cx="2945659" cy="496491"/>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31599"/>
            <a:ext cx="2945659" cy="496491"/>
          </a:xfrm>
          <a:prstGeom prst="rect">
            <a:avLst/>
          </a:prstGeom>
        </p:spPr>
        <p:txBody>
          <a:bodyPr vert="horz" lIns="91440" tIns="45720" rIns="91440" bIns="45720" rtlCol="0" anchor="b"/>
          <a:lstStyle>
            <a:lvl1pPr algn="r">
              <a:defRPr sz="1200"/>
            </a:lvl1pPr>
          </a:lstStyle>
          <a:p>
            <a:fld id="{E08B88A1-E2E5-40F2-933D-4D00067D1403}" type="slidenum">
              <a:rPr lang="en-GB" smtClean="0"/>
              <a:t>‹#›</a:t>
            </a:fld>
            <a:endParaRPr lang="en-GB"/>
          </a:p>
        </p:txBody>
      </p:sp>
    </p:spTree>
    <p:extLst>
      <p:ext uri="{BB962C8B-B14F-4D97-AF65-F5344CB8AC3E}">
        <p14:creationId xmlns:p14="http://schemas.microsoft.com/office/powerpoint/2010/main" val="29656865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9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491"/>
          </a:xfrm>
          <a:prstGeom prst="rect">
            <a:avLst/>
          </a:prstGeom>
        </p:spPr>
        <p:txBody>
          <a:bodyPr vert="horz" lIns="91440" tIns="45720" rIns="91440" bIns="45720" rtlCol="0"/>
          <a:lstStyle>
            <a:lvl1pPr algn="r">
              <a:defRPr sz="1200"/>
            </a:lvl1pPr>
          </a:lstStyle>
          <a:p>
            <a:fld id="{61580DDE-C31F-48B1-BE99-2AA3FD0C2883}" type="datetimeFigureOut">
              <a:rPr lang="en-GB" smtClean="0"/>
              <a:t>09/04/2015</a:t>
            </a:fld>
            <a:endParaRPr lang="en-GB"/>
          </a:p>
        </p:txBody>
      </p:sp>
      <p:sp>
        <p:nvSpPr>
          <p:cNvPr id="4" name="Slide Image Placeholder 3"/>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6661"/>
            <a:ext cx="5438140" cy="4468416"/>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1599"/>
            <a:ext cx="2945659" cy="49649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1599"/>
            <a:ext cx="2945659" cy="496491"/>
          </a:xfrm>
          <a:prstGeom prst="rect">
            <a:avLst/>
          </a:prstGeom>
        </p:spPr>
        <p:txBody>
          <a:bodyPr vert="horz" lIns="91440" tIns="45720" rIns="91440" bIns="45720" rtlCol="0" anchor="b"/>
          <a:lstStyle>
            <a:lvl1pPr algn="r">
              <a:defRPr sz="1200"/>
            </a:lvl1pPr>
          </a:lstStyle>
          <a:p>
            <a:fld id="{E25B93A8-F808-4AAD-865A-ACA00DC21C0D}" type="slidenum">
              <a:rPr lang="en-GB" smtClean="0"/>
              <a:t>‹#›</a:t>
            </a:fld>
            <a:endParaRPr lang="en-GB"/>
          </a:p>
        </p:txBody>
      </p:sp>
    </p:spTree>
    <p:extLst>
      <p:ext uri="{BB962C8B-B14F-4D97-AF65-F5344CB8AC3E}">
        <p14:creationId xmlns:p14="http://schemas.microsoft.com/office/powerpoint/2010/main" val="2069601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25B93A8-F808-4AAD-865A-ACA00DC21C0D}" type="slidenum">
              <a:rPr lang="en-GB" smtClean="0"/>
              <a:t>1</a:t>
            </a:fld>
            <a:endParaRPr lang="en-GB"/>
          </a:p>
        </p:txBody>
      </p:sp>
    </p:spTree>
    <p:extLst>
      <p:ext uri="{BB962C8B-B14F-4D97-AF65-F5344CB8AC3E}">
        <p14:creationId xmlns:p14="http://schemas.microsoft.com/office/powerpoint/2010/main" val="19287804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a:ln/>
        </p:spPr>
      </p:sp>
      <p:sp>
        <p:nvSpPr>
          <p:cNvPr id="1024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
        <p:nvSpPr>
          <p:cNvPr id="1024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2975">
              <a:defRPr kumimoji="1" sz="2400">
                <a:solidFill>
                  <a:schemeClr val="tx1"/>
                </a:solidFill>
                <a:latin typeface="Times New Roman" pitchFamily="18" charset="0"/>
              </a:defRPr>
            </a:lvl1pPr>
            <a:lvl2pPr marL="742950" indent="-285750" defTabSz="942975">
              <a:defRPr kumimoji="1" sz="2400">
                <a:solidFill>
                  <a:schemeClr val="tx1"/>
                </a:solidFill>
                <a:latin typeface="Times New Roman" pitchFamily="18" charset="0"/>
              </a:defRPr>
            </a:lvl2pPr>
            <a:lvl3pPr marL="1143000" indent="-228600" defTabSz="942975">
              <a:defRPr kumimoji="1" sz="2400">
                <a:solidFill>
                  <a:schemeClr val="tx1"/>
                </a:solidFill>
                <a:latin typeface="Times New Roman" pitchFamily="18" charset="0"/>
              </a:defRPr>
            </a:lvl3pPr>
            <a:lvl4pPr marL="1600200" indent="-228600" defTabSz="942975">
              <a:defRPr kumimoji="1" sz="2400">
                <a:solidFill>
                  <a:schemeClr val="tx1"/>
                </a:solidFill>
                <a:latin typeface="Times New Roman" pitchFamily="18" charset="0"/>
              </a:defRPr>
            </a:lvl4pPr>
            <a:lvl5pPr marL="2057400" indent="-228600" defTabSz="942975">
              <a:defRPr kumimoji="1" sz="2400">
                <a:solidFill>
                  <a:schemeClr val="tx1"/>
                </a:solidFill>
                <a:latin typeface="Times New Roman" pitchFamily="18" charset="0"/>
              </a:defRPr>
            </a:lvl5pPr>
            <a:lvl6pPr marL="2514600" indent="-228600" defTabSz="942975" eaLnBrk="0" fontAlgn="base" hangingPunct="0">
              <a:spcBef>
                <a:spcPct val="0"/>
              </a:spcBef>
              <a:spcAft>
                <a:spcPct val="0"/>
              </a:spcAft>
              <a:defRPr kumimoji="1" sz="2400">
                <a:solidFill>
                  <a:schemeClr val="tx1"/>
                </a:solidFill>
                <a:latin typeface="Times New Roman" pitchFamily="18" charset="0"/>
              </a:defRPr>
            </a:lvl6pPr>
            <a:lvl7pPr marL="2971800" indent="-228600" defTabSz="942975" eaLnBrk="0" fontAlgn="base" hangingPunct="0">
              <a:spcBef>
                <a:spcPct val="0"/>
              </a:spcBef>
              <a:spcAft>
                <a:spcPct val="0"/>
              </a:spcAft>
              <a:defRPr kumimoji="1" sz="2400">
                <a:solidFill>
                  <a:schemeClr val="tx1"/>
                </a:solidFill>
                <a:latin typeface="Times New Roman" pitchFamily="18" charset="0"/>
              </a:defRPr>
            </a:lvl7pPr>
            <a:lvl8pPr marL="3429000" indent="-228600" defTabSz="942975" eaLnBrk="0" fontAlgn="base" hangingPunct="0">
              <a:spcBef>
                <a:spcPct val="0"/>
              </a:spcBef>
              <a:spcAft>
                <a:spcPct val="0"/>
              </a:spcAft>
              <a:defRPr kumimoji="1" sz="2400">
                <a:solidFill>
                  <a:schemeClr val="tx1"/>
                </a:solidFill>
                <a:latin typeface="Times New Roman" pitchFamily="18" charset="0"/>
              </a:defRPr>
            </a:lvl8pPr>
            <a:lvl9pPr marL="3886200" indent="-228600" defTabSz="942975" eaLnBrk="0" fontAlgn="base" hangingPunct="0">
              <a:spcBef>
                <a:spcPct val="0"/>
              </a:spcBef>
              <a:spcAft>
                <a:spcPct val="0"/>
              </a:spcAft>
              <a:defRPr kumimoji="1" sz="2400">
                <a:solidFill>
                  <a:schemeClr val="tx1"/>
                </a:solidFill>
                <a:latin typeface="Times New Roman" pitchFamily="18" charset="0"/>
              </a:defRPr>
            </a:lvl9pPr>
          </a:lstStyle>
          <a:p>
            <a:fld id="{CA073610-0A08-4932-9B09-4F027976B630}" type="slidenum">
              <a:rPr kumimoji="0" lang="en-GB" altLang="en-US" sz="1200" smtClean="0">
                <a:solidFill>
                  <a:srgbClr val="000000"/>
                </a:solidFill>
              </a:rPr>
              <a:pPr/>
              <a:t>6</a:t>
            </a:fld>
            <a:endParaRPr kumimoji="0" lang="en-GB" altLang="en-US" sz="1200" smtClean="0">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a:ln/>
        </p:spPr>
      </p:sp>
      <p:sp>
        <p:nvSpPr>
          <p:cNvPr id="1198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latin typeface="Arial" pitchFamily="34" charset="0"/>
            </a:endParaRPr>
          </a:p>
        </p:txBody>
      </p:sp>
      <p:sp>
        <p:nvSpPr>
          <p:cNvPr id="1198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2975">
              <a:defRPr kumimoji="1" sz="2400">
                <a:solidFill>
                  <a:schemeClr val="tx1"/>
                </a:solidFill>
                <a:latin typeface="Times New Roman" pitchFamily="18" charset="0"/>
              </a:defRPr>
            </a:lvl1pPr>
            <a:lvl2pPr marL="742950" indent="-285750" defTabSz="942975">
              <a:defRPr kumimoji="1" sz="2400">
                <a:solidFill>
                  <a:schemeClr val="tx1"/>
                </a:solidFill>
                <a:latin typeface="Times New Roman" pitchFamily="18" charset="0"/>
              </a:defRPr>
            </a:lvl2pPr>
            <a:lvl3pPr marL="1143000" indent="-228600" defTabSz="942975">
              <a:defRPr kumimoji="1" sz="2400">
                <a:solidFill>
                  <a:schemeClr val="tx1"/>
                </a:solidFill>
                <a:latin typeface="Times New Roman" pitchFamily="18" charset="0"/>
              </a:defRPr>
            </a:lvl3pPr>
            <a:lvl4pPr marL="1600200" indent="-228600" defTabSz="942975">
              <a:defRPr kumimoji="1" sz="2400">
                <a:solidFill>
                  <a:schemeClr val="tx1"/>
                </a:solidFill>
                <a:latin typeface="Times New Roman" pitchFamily="18" charset="0"/>
              </a:defRPr>
            </a:lvl4pPr>
            <a:lvl5pPr marL="2057400" indent="-228600" defTabSz="942975">
              <a:defRPr kumimoji="1" sz="2400">
                <a:solidFill>
                  <a:schemeClr val="tx1"/>
                </a:solidFill>
                <a:latin typeface="Times New Roman" pitchFamily="18" charset="0"/>
              </a:defRPr>
            </a:lvl5pPr>
            <a:lvl6pPr marL="2514600" indent="-228600" defTabSz="942975" eaLnBrk="0" fontAlgn="base" hangingPunct="0">
              <a:spcBef>
                <a:spcPct val="0"/>
              </a:spcBef>
              <a:spcAft>
                <a:spcPct val="0"/>
              </a:spcAft>
              <a:defRPr kumimoji="1" sz="2400">
                <a:solidFill>
                  <a:schemeClr val="tx1"/>
                </a:solidFill>
                <a:latin typeface="Times New Roman" pitchFamily="18" charset="0"/>
              </a:defRPr>
            </a:lvl6pPr>
            <a:lvl7pPr marL="2971800" indent="-228600" defTabSz="942975" eaLnBrk="0" fontAlgn="base" hangingPunct="0">
              <a:spcBef>
                <a:spcPct val="0"/>
              </a:spcBef>
              <a:spcAft>
                <a:spcPct val="0"/>
              </a:spcAft>
              <a:defRPr kumimoji="1" sz="2400">
                <a:solidFill>
                  <a:schemeClr val="tx1"/>
                </a:solidFill>
                <a:latin typeface="Times New Roman" pitchFamily="18" charset="0"/>
              </a:defRPr>
            </a:lvl7pPr>
            <a:lvl8pPr marL="3429000" indent="-228600" defTabSz="942975" eaLnBrk="0" fontAlgn="base" hangingPunct="0">
              <a:spcBef>
                <a:spcPct val="0"/>
              </a:spcBef>
              <a:spcAft>
                <a:spcPct val="0"/>
              </a:spcAft>
              <a:defRPr kumimoji="1" sz="2400">
                <a:solidFill>
                  <a:schemeClr val="tx1"/>
                </a:solidFill>
                <a:latin typeface="Times New Roman" pitchFamily="18" charset="0"/>
              </a:defRPr>
            </a:lvl8pPr>
            <a:lvl9pPr marL="3886200" indent="-228600" defTabSz="942975" eaLnBrk="0" fontAlgn="base" hangingPunct="0">
              <a:spcBef>
                <a:spcPct val="0"/>
              </a:spcBef>
              <a:spcAft>
                <a:spcPct val="0"/>
              </a:spcAft>
              <a:defRPr kumimoji="1" sz="2400">
                <a:solidFill>
                  <a:schemeClr val="tx1"/>
                </a:solidFill>
                <a:latin typeface="Times New Roman" pitchFamily="18" charset="0"/>
              </a:defRPr>
            </a:lvl9pPr>
          </a:lstStyle>
          <a:p>
            <a:fld id="{B67FB878-A3F8-400C-AC7C-B1080D0BA135}" type="slidenum">
              <a:rPr kumimoji="0" lang="en-GB" altLang="en-US" sz="1200" smtClean="0">
                <a:solidFill>
                  <a:srgbClr val="000000"/>
                </a:solidFill>
              </a:rPr>
              <a:pPr/>
              <a:t>16</a:t>
            </a:fld>
            <a:endParaRPr kumimoji="0" lang="en-GB" altLang="en-US" sz="1200" smtClean="0">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a:ln/>
        </p:spPr>
      </p:sp>
      <p:sp>
        <p:nvSpPr>
          <p:cNvPr id="1218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latin typeface="Arial" pitchFamily="34" charset="0"/>
            </a:endParaRPr>
          </a:p>
        </p:txBody>
      </p:sp>
      <p:sp>
        <p:nvSpPr>
          <p:cNvPr id="1218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2975">
              <a:defRPr kumimoji="1" sz="2400">
                <a:solidFill>
                  <a:schemeClr val="tx1"/>
                </a:solidFill>
                <a:latin typeface="Times New Roman" pitchFamily="18" charset="0"/>
              </a:defRPr>
            </a:lvl1pPr>
            <a:lvl2pPr marL="742950" indent="-285750" defTabSz="942975">
              <a:defRPr kumimoji="1" sz="2400">
                <a:solidFill>
                  <a:schemeClr val="tx1"/>
                </a:solidFill>
                <a:latin typeface="Times New Roman" pitchFamily="18" charset="0"/>
              </a:defRPr>
            </a:lvl2pPr>
            <a:lvl3pPr marL="1143000" indent="-228600" defTabSz="942975">
              <a:defRPr kumimoji="1" sz="2400">
                <a:solidFill>
                  <a:schemeClr val="tx1"/>
                </a:solidFill>
                <a:latin typeface="Times New Roman" pitchFamily="18" charset="0"/>
              </a:defRPr>
            </a:lvl3pPr>
            <a:lvl4pPr marL="1600200" indent="-228600" defTabSz="942975">
              <a:defRPr kumimoji="1" sz="2400">
                <a:solidFill>
                  <a:schemeClr val="tx1"/>
                </a:solidFill>
                <a:latin typeface="Times New Roman" pitchFamily="18" charset="0"/>
              </a:defRPr>
            </a:lvl4pPr>
            <a:lvl5pPr marL="2057400" indent="-228600" defTabSz="942975">
              <a:defRPr kumimoji="1" sz="2400">
                <a:solidFill>
                  <a:schemeClr val="tx1"/>
                </a:solidFill>
                <a:latin typeface="Times New Roman" pitchFamily="18" charset="0"/>
              </a:defRPr>
            </a:lvl5pPr>
            <a:lvl6pPr marL="2514600" indent="-228600" defTabSz="942975" eaLnBrk="0" fontAlgn="base" hangingPunct="0">
              <a:spcBef>
                <a:spcPct val="0"/>
              </a:spcBef>
              <a:spcAft>
                <a:spcPct val="0"/>
              </a:spcAft>
              <a:defRPr kumimoji="1" sz="2400">
                <a:solidFill>
                  <a:schemeClr val="tx1"/>
                </a:solidFill>
                <a:latin typeface="Times New Roman" pitchFamily="18" charset="0"/>
              </a:defRPr>
            </a:lvl6pPr>
            <a:lvl7pPr marL="2971800" indent="-228600" defTabSz="942975" eaLnBrk="0" fontAlgn="base" hangingPunct="0">
              <a:spcBef>
                <a:spcPct val="0"/>
              </a:spcBef>
              <a:spcAft>
                <a:spcPct val="0"/>
              </a:spcAft>
              <a:defRPr kumimoji="1" sz="2400">
                <a:solidFill>
                  <a:schemeClr val="tx1"/>
                </a:solidFill>
                <a:latin typeface="Times New Roman" pitchFamily="18" charset="0"/>
              </a:defRPr>
            </a:lvl7pPr>
            <a:lvl8pPr marL="3429000" indent="-228600" defTabSz="942975" eaLnBrk="0" fontAlgn="base" hangingPunct="0">
              <a:spcBef>
                <a:spcPct val="0"/>
              </a:spcBef>
              <a:spcAft>
                <a:spcPct val="0"/>
              </a:spcAft>
              <a:defRPr kumimoji="1" sz="2400">
                <a:solidFill>
                  <a:schemeClr val="tx1"/>
                </a:solidFill>
                <a:latin typeface="Times New Roman" pitchFamily="18" charset="0"/>
              </a:defRPr>
            </a:lvl8pPr>
            <a:lvl9pPr marL="3886200" indent="-228600" defTabSz="942975" eaLnBrk="0" fontAlgn="base" hangingPunct="0">
              <a:spcBef>
                <a:spcPct val="0"/>
              </a:spcBef>
              <a:spcAft>
                <a:spcPct val="0"/>
              </a:spcAft>
              <a:defRPr kumimoji="1" sz="2400">
                <a:solidFill>
                  <a:schemeClr val="tx1"/>
                </a:solidFill>
                <a:latin typeface="Times New Roman" pitchFamily="18" charset="0"/>
              </a:defRPr>
            </a:lvl9pPr>
          </a:lstStyle>
          <a:p>
            <a:fld id="{58CA133A-D443-4259-8BB6-9942DE0A4444}" type="slidenum">
              <a:rPr kumimoji="0" lang="en-GB" altLang="en-US" sz="1200" smtClean="0">
                <a:solidFill>
                  <a:srgbClr val="000000"/>
                </a:solidFill>
              </a:rPr>
              <a:pPr/>
              <a:t>17</a:t>
            </a:fld>
            <a:endParaRPr kumimoji="0" lang="en-GB" altLang="en-US" sz="1200" smtClean="0">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a:ln/>
        </p:spPr>
      </p:sp>
      <p:sp>
        <p:nvSpPr>
          <p:cNvPr id="1208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latin typeface="Arial" pitchFamily="34" charset="0"/>
            </a:endParaRPr>
          </a:p>
        </p:txBody>
      </p:sp>
      <p:sp>
        <p:nvSpPr>
          <p:cNvPr id="1208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2975">
              <a:defRPr kumimoji="1" sz="2400">
                <a:solidFill>
                  <a:schemeClr val="tx1"/>
                </a:solidFill>
                <a:latin typeface="Times New Roman" pitchFamily="18" charset="0"/>
              </a:defRPr>
            </a:lvl1pPr>
            <a:lvl2pPr marL="742950" indent="-285750" defTabSz="942975">
              <a:defRPr kumimoji="1" sz="2400">
                <a:solidFill>
                  <a:schemeClr val="tx1"/>
                </a:solidFill>
                <a:latin typeface="Times New Roman" pitchFamily="18" charset="0"/>
              </a:defRPr>
            </a:lvl2pPr>
            <a:lvl3pPr marL="1143000" indent="-228600" defTabSz="942975">
              <a:defRPr kumimoji="1" sz="2400">
                <a:solidFill>
                  <a:schemeClr val="tx1"/>
                </a:solidFill>
                <a:latin typeface="Times New Roman" pitchFamily="18" charset="0"/>
              </a:defRPr>
            </a:lvl3pPr>
            <a:lvl4pPr marL="1600200" indent="-228600" defTabSz="942975">
              <a:defRPr kumimoji="1" sz="2400">
                <a:solidFill>
                  <a:schemeClr val="tx1"/>
                </a:solidFill>
                <a:latin typeface="Times New Roman" pitchFamily="18" charset="0"/>
              </a:defRPr>
            </a:lvl4pPr>
            <a:lvl5pPr marL="2057400" indent="-228600" defTabSz="942975">
              <a:defRPr kumimoji="1" sz="2400">
                <a:solidFill>
                  <a:schemeClr val="tx1"/>
                </a:solidFill>
                <a:latin typeface="Times New Roman" pitchFamily="18" charset="0"/>
              </a:defRPr>
            </a:lvl5pPr>
            <a:lvl6pPr marL="2514600" indent="-228600" defTabSz="942975" eaLnBrk="0" fontAlgn="base" hangingPunct="0">
              <a:spcBef>
                <a:spcPct val="0"/>
              </a:spcBef>
              <a:spcAft>
                <a:spcPct val="0"/>
              </a:spcAft>
              <a:defRPr kumimoji="1" sz="2400">
                <a:solidFill>
                  <a:schemeClr val="tx1"/>
                </a:solidFill>
                <a:latin typeface="Times New Roman" pitchFamily="18" charset="0"/>
              </a:defRPr>
            </a:lvl6pPr>
            <a:lvl7pPr marL="2971800" indent="-228600" defTabSz="942975" eaLnBrk="0" fontAlgn="base" hangingPunct="0">
              <a:spcBef>
                <a:spcPct val="0"/>
              </a:spcBef>
              <a:spcAft>
                <a:spcPct val="0"/>
              </a:spcAft>
              <a:defRPr kumimoji="1" sz="2400">
                <a:solidFill>
                  <a:schemeClr val="tx1"/>
                </a:solidFill>
                <a:latin typeface="Times New Roman" pitchFamily="18" charset="0"/>
              </a:defRPr>
            </a:lvl7pPr>
            <a:lvl8pPr marL="3429000" indent="-228600" defTabSz="942975" eaLnBrk="0" fontAlgn="base" hangingPunct="0">
              <a:spcBef>
                <a:spcPct val="0"/>
              </a:spcBef>
              <a:spcAft>
                <a:spcPct val="0"/>
              </a:spcAft>
              <a:defRPr kumimoji="1" sz="2400">
                <a:solidFill>
                  <a:schemeClr val="tx1"/>
                </a:solidFill>
                <a:latin typeface="Times New Roman" pitchFamily="18" charset="0"/>
              </a:defRPr>
            </a:lvl8pPr>
            <a:lvl9pPr marL="3886200" indent="-228600" defTabSz="942975" eaLnBrk="0" fontAlgn="base" hangingPunct="0">
              <a:spcBef>
                <a:spcPct val="0"/>
              </a:spcBef>
              <a:spcAft>
                <a:spcPct val="0"/>
              </a:spcAft>
              <a:defRPr kumimoji="1" sz="2400">
                <a:solidFill>
                  <a:schemeClr val="tx1"/>
                </a:solidFill>
                <a:latin typeface="Times New Roman" pitchFamily="18" charset="0"/>
              </a:defRPr>
            </a:lvl9pPr>
          </a:lstStyle>
          <a:p>
            <a:fld id="{E1045DB8-AACA-42AE-92D9-EF84AE79F7F8}" type="slidenum">
              <a:rPr kumimoji="0" lang="en-GB" altLang="en-US" sz="1200" smtClean="0">
                <a:solidFill>
                  <a:srgbClr val="000000"/>
                </a:solidFill>
              </a:rPr>
              <a:pPr/>
              <a:t>18</a:t>
            </a:fld>
            <a:endParaRPr kumimoji="0" lang="en-GB" altLang="en-US" sz="1200" smtClean="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CA21FCF-59B3-4E70-B92C-36B49B30ECDD}" type="datetimeFigureOut">
              <a:rPr lang="en-GB" smtClean="0"/>
              <a:t>09/04/2015</a:t>
            </a:fld>
            <a:endParaRPr lang="en-GB"/>
          </a:p>
        </p:txBody>
      </p:sp>
      <p:sp>
        <p:nvSpPr>
          <p:cNvPr id="17" name="Footer Placeholder 16"/>
          <p:cNvSpPr>
            <a:spLocks noGrp="1"/>
          </p:cNvSpPr>
          <p:nvPr>
            <p:ph type="ftr" sz="quarter" idx="11"/>
          </p:nvPr>
        </p:nvSpPr>
        <p:spPr/>
        <p:txBody>
          <a:bodyPr/>
          <a:lstStyle/>
          <a:p>
            <a:endParaRPr lang="en-GB"/>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FAE5AAB-C272-4B27-AE0B-F5DE6C4A4B17}" type="slidenum">
              <a:rPr lang="en-GB" smtClean="0"/>
              <a:t>‹#›</a:t>
            </a:fld>
            <a:endParaRPr lang="en-GB"/>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CA21FCF-59B3-4E70-B92C-36B49B30ECDD}" type="datetimeFigureOut">
              <a:rPr lang="en-GB" smtClean="0"/>
              <a:t>09/04/2015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FAE5AAB-C272-4B27-AE0B-F5DE6C4A4B17}"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CA21FCF-59B3-4E70-B92C-36B49B30ECDD}" type="datetimeFigureOut">
              <a:rPr lang="en-GB" smtClean="0"/>
              <a:t>09/04/2015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FAE5AAB-C272-4B27-AE0B-F5DE6C4A4B17}"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CA21FCF-59B3-4E70-B92C-36B49B30ECDD}" type="datetimeFigureOut">
              <a:rPr lang="en-GB" smtClean="0"/>
              <a:t>09/04/2015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FAE5AAB-C272-4B27-AE0B-F5DE6C4A4B17}" type="slidenum">
              <a:rPr lang="en-GB" smtClean="0"/>
              <a:t>‹#›</a:t>
            </a:fld>
            <a:endParaRPr lang="en-GB"/>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CA21FCF-59B3-4E70-B92C-36B49B30ECDD}" type="datetimeFigureOut">
              <a:rPr lang="en-GB" smtClean="0"/>
              <a:t>09/04/2015</a:t>
            </a:fld>
            <a:endParaRPr lang="en-GB"/>
          </a:p>
        </p:txBody>
      </p:sp>
      <p:sp>
        <p:nvSpPr>
          <p:cNvPr id="5" name="Footer Placeholder 4"/>
          <p:cNvSpPr>
            <a:spLocks noGrp="1"/>
          </p:cNvSpPr>
          <p:nvPr>
            <p:ph type="ftr" sz="quarter" idx="11"/>
          </p:nvPr>
        </p:nvSpPr>
        <p:spPr>
          <a:xfrm>
            <a:off x="800100" y="6172200"/>
            <a:ext cx="4000500" cy="457200"/>
          </a:xfrm>
        </p:spPr>
        <p:txBody>
          <a:bodyPr/>
          <a:lstStyle/>
          <a:p>
            <a:endParaRPr lang="en-GB"/>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FAE5AAB-C272-4B27-AE0B-F5DE6C4A4B17}"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CA21FCF-59B3-4E70-B92C-36B49B30ECDD}" type="datetimeFigureOut">
              <a:rPr lang="en-GB" smtClean="0"/>
              <a:t>09/04/2015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FAE5AAB-C272-4B27-AE0B-F5DE6C4A4B17}" type="slidenum">
              <a:rPr lang="en-GB" smtClean="0"/>
              <a:t>‹#›</a:t>
            </a:fld>
            <a:endParaRPr lang="en-GB"/>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CA21FCF-59B3-4E70-B92C-36B49B30ECDD}" type="datetimeFigureOut">
              <a:rPr lang="en-GB" smtClean="0"/>
              <a:t>09/04/2015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FAE5AAB-C272-4B27-AE0B-F5DE6C4A4B17}" type="slidenum">
              <a:rPr lang="en-GB" smtClean="0"/>
              <a:t>‹#›</a:t>
            </a:fld>
            <a:endParaRPr lang="en-GB"/>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CA21FCF-59B3-4E70-B92C-36B49B30ECDD}" type="datetimeFigureOut">
              <a:rPr lang="en-GB" smtClean="0"/>
              <a:t>09/04/2015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FAE5AAB-C272-4B27-AE0B-F5DE6C4A4B17}"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A21FCF-59B3-4E70-B92C-36B49B30ECDD}" type="datetimeFigureOut">
              <a:rPr lang="en-GB" smtClean="0"/>
              <a:t>09/04/2015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FAE5AAB-C272-4B27-AE0B-F5DE6C4A4B17}"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CA21FCF-59B3-4E70-B92C-36B49B30ECDD}" type="datetimeFigureOut">
              <a:rPr lang="en-GB" smtClean="0"/>
              <a:t>09/04/2015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FAE5AAB-C272-4B27-AE0B-F5DE6C4A4B17}" type="slidenum">
              <a:rPr lang="en-GB" smtClean="0"/>
              <a:t>‹#›</a:t>
            </a:fld>
            <a:endParaRPr lang="en-GB"/>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CA21FCF-59B3-4E70-B92C-36B49B30ECDD}" type="datetimeFigureOut">
              <a:rPr lang="en-GB" smtClean="0"/>
              <a:t>09/04/2015</a:t>
            </a:fld>
            <a:endParaRPr lang="en-GB"/>
          </a:p>
        </p:txBody>
      </p:sp>
      <p:sp>
        <p:nvSpPr>
          <p:cNvPr id="6" name="Footer Placeholder 5"/>
          <p:cNvSpPr>
            <a:spLocks noGrp="1"/>
          </p:cNvSpPr>
          <p:nvPr>
            <p:ph type="ftr" sz="quarter" idx="11"/>
          </p:nvPr>
        </p:nvSpPr>
        <p:spPr>
          <a:xfrm>
            <a:off x="914400" y="6172200"/>
            <a:ext cx="3886200" cy="457200"/>
          </a:xfrm>
        </p:spPr>
        <p:txBody>
          <a:bodyPr/>
          <a:lstStyle/>
          <a:p>
            <a:endParaRPr lang="en-GB"/>
          </a:p>
        </p:txBody>
      </p:sp>
      <p:sp>
        <p:nvSpPr>
          <p:cNvPr id="7" name="Slide Number Placeholder 6"/>
          <p:cNvSpPr>
            <a:spLocks noGrp="1"/>
          </p:cNvSpPr>
          <p:nvPr>
            <p:ph type="sldNum" sz="quarter" idx="12"/>
          </p:nvPr>
        </p:nvSpPr>
        <p:spPr>
          <a:xfrm>
            <a:off x="146304" y="6208776"/>
            <a:ext cx="457200" cy="457200"/>
          </a:xfrm>
        </p:spPr>
        <p:txBody>
          <a:bodyPr/>
          <a:lstStyle/>
          <a:p>
            <a:fld id="{BFAE5AAB-C272-4B27-AE0B-F5DE6C4A4B17}" type="slidenum">
              <a:rPr lang="en-GB" smtClean="0"/>
              <a:t>‹#›</a:t>
            </a:fld>
            <a:endParaRPr lang="en-GB"/>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CA21FCF-59B3-4E70-B92C-36B49B30ECDD}" type="datetimeFigureOut">
              <a:rPr lang="en-GB" smtClean="0"/>
              <a:t>09/04/2015</a:t>
            </a:fld>
            <a:endParaRPr lang="en-GB"/>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GB"/>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FAE5AAB-C272-4B27-AE0B-F5DE6C4A4B17}"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youtube.com/watch?v=RKmxL8VYy0M" TargetMode="External"/><Relationship Id="rId2" Type="http://schemas.openxmlformats.org/officeDocument/2006/relationships/hyperlink" Target="https://www.ted.com/talks/ben_goldacre_what_doctors_don_t_know_about_the_drugs_they_prescribe/transcript?language=en"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casp-uk.net/"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GB" dirty="0" smtClean="0"/>
              <a:t>An Introduction to Interpreting Clinical Papers</a:t>
            </a:r>
          </a:p>
          <a:p>
            <a:endParaRPr lang="en-GB" dirty="0"/>
          </a:p>
          <a:p>
            <a:r>
              <a:rPr lang="en-GB" dirty="0" smtClean="0"/>
              <a:t>Library service, University Hospitals Bristol</a:t>
            </a:r>
            <a:endParaRPr lang="en-GB" dirty="0"/>
          </a:p>
        </p:txBody>
      </p:sp>
      <p:sp>
        <p:nvSpPr>
          <p:cNvPr id="2" name="Title 1"/>
          <p:cNvSpPr>
            <a:spLocks noGrp="1"/>
          </p:cNvSpPr>
          <p:nvPr>
            <p:ph type="ctrTitle"/>
          </p:nvPr>
        </p:nvSpPr>
        <p:spPr/>
        <p:txBody>
          <a:bodyPr>
            <a:normAutofit/>
          </a:bodyPr>
          <a:lstStyle/>
          <a:p>
            <a:r>
              <a:rPr lang="en-GB" dirty="0" smtClean="0"/>
              <a:t>How to Understand an Article</a:t>
            </a:r>
            <a:endParaRPr lang="en-GB" dirty="0"/>
          </a:p>
        </p:txBody>
      </p:sp>
    </p:spTree>
    <p:extLst>
      <p:ext uri="{BB962C8B-B14F-4D97-AF65-F5344CB8AC3E}">
        <p14:creationId xmlns:p14="http://schemas.microsoft.com/office/powerpoint/2010/main" val="2863408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Bias</a:t>
            </a:r>
            <a:endParaRPr lang="en-GB" dirty="0"/>
          </a:p>
        </p:txBody>
      </p:sp>
      <p:sp>
        <p:nvSpPr>
          <p:cNvPr id="3" name="Content Placeholder 2"/>
          <p:cNvSpPr>
            <a:spLocks noGrp="1"/>
          </p:cNvSpPr>
          <p:nvPr>
            <p:ph sz="quarter" idx="1"/>
          </p:nvPr>
        </p:nvSpPr>
        <p:spPr/>
        <p:txBody>
          <a:bodyPr>
            <a:normAutofit/>
          </a:bodyPr>
          <a:lstStyle/>
          <a:p>
            <a:pPr marL="0" indent="0">
              <a:buNone/>
            </a:pPr>
            <a:r>
              <a:rPr lang="en-GB" b="1" dirty="0" smtClean="0"/>
              <a:t>Ascertainment Bias (Blinding): </a:t>
            </a:r>
            <a:r>
              <a:rPr lang="en-GB" sz="2000" dirty="0" smtClean="0"/>
              <a:t>Random </a:t>
            </a:r>
            <a:r>
              <a:rPr lang="en-GB" sz="2000" dirty="0"/>
              <a:t>concealment up to the point of assignment is used to minimise selection bias. By contrast, blinding after a patient has been assigned serves primarily to reduce </a:t>
            </a:r>
            <a:r>
              <a:rPr lang="en-GB" sz="2000" b="1" dirty="0"/>
              <a:t>performance bias </a:t>
            </a:r>
            <a:r>
              <a:rPr lang="en-GB" sz="2000" dirty="0"/>
              <a:t>(in patients and carers) </a:t>
            </a:r>
          </a:p>
          <a:p>
            <a:pPr marL="0" indent="0">
              <a:buNone/>
            </a:pPr>
            <a:r>
              <a:rPr lang="en-GB" b="1" dirty="0" smtClean="0"/>
              <a:t>Attrition: </a:t>
            </a:r>
            <a:r>
              <a:rPr lang="en-GB" sz="2000" dirty="0"/>
              <a:t>The loss or exclusion of participants during a trial is known as </a:t>
            </a:r>
            <a:r>
              <a:rPr lang="en-GB" sz="2000" b="1" dirty="0"/>
              <a:t>attrition</a:t>
            </a:r>
            <a:r>
              <a:rPr lang="en-GB" sz="2000" dirty="0" smtClean="0"/>
              <a:t>. The </a:t>
            </a:r>
            <a:r>
              <a:rPr lang="en-GB" sz="2000" dirty="0"/>
              <a:t>result of such attrition is that the investigators are left with incomplete outcome data; their sample is reduced.</a:t>
            </a:r>
          </a:p>
          <a:p>
            <a:pPr marL="0" indent="0">
              <a:buNone/>
            </a:pPr>
            <a:r>
              <a:rPr lang="en-GB" b="1" dirty="0" smtClean="0"/>
              <a:t>Confounding: </a:t>
            </a:r>
            <a:r>
              <a:rPr lang="en-GB" sz="2000" dirty="0" smtClean="0"/>
              <a:t>A </a:t>
            </a:r>
            <a:r>
              <a:rPr lang="en-GB" sz="2000" dirty="0"/>
              <a:t>confounder is a factor that </a:t>
            </a:r>
            <a:r>
              <a:rPr lang="en-GB" sz="2000" dirty="0" smtClean="0"/>
              <a:t>is: Linked </a:t>
            </a:r>
            <a:r>
              <a:rPr lang="en-GB" sz="2000" dirty="0"/>
              <a:t>to the outcome of interest, independent of the exposure. </a:t>
            </a:r>
            <a:r>
              <a:rPr lang="en-GB" sz="2000" dirty="0" smtClean="0"/>
              <a:t>Linked </a:t>
            </a:r>
            <a:r>
              <a:rPr lang="en-GB" sz="2000" dirty="0"/>
              <a:t>to the exposure but not the consequence of the exposure.</a:t>
            </a:r>
          </a:p>
          <a:p>
            <a:pPr marL="0" indent="0">
              <a:buNone/>
            </a:pPr>
            <a:endParaRPr lang="en-GB" b="1" dirty="0"/>
          </a:p>
        </p:txBody>
      </p:sp>
      <p:sp>
        <p:nvSpPr>
          <p:cNvPr id="4" name="Slide Number Placeholder 3"/>
          <p:cNvSpPr>
            <a:spLocks noGrp="1"/>
          </p:cNvSpPr>
          <p:nvPr>
            <p:ph type="sldNum" sz="quarter" idx="12"/>
          </p:nvPr>
        </p:nvSpPr>
        <p:spPr/>
        <p:txBody>
          <a:bodyPr/>
          <a:lstStyle/>
          <a:p>
            <a:fld id="{BFAE5AAB-C272-4B27-AE0B-F5DE6C4A4B17}" type="slidenum">
              <a:rPr lang="en-GB" smtClean="0"/>
              <a:t>10</a:t>
            </a:fld>
            <a:endParaRPr lang="en-GB"/>
          </a:p>
        </p:txBody>
      </p:sp>
    </p:spTree>
    <p:extLst>
      <p:ext uri="{BB962C8B-B14F-4D97-AF65-F5344CB8AC3E}">
        <p14:creationId xmlns:p14="http://schemas.microsoft.com/office/powerpoint/2010/main" val="29238881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Confounding</a:t>
            </a:r>
            <a:endParaRPr lang="en-GB" dirty="0"/>
          </a:p>
        </p:txBody>
      </p:sp>
      <p:sp>
        <p:nvSpPr>
          <p:cNvPr id="3" name="Content Placeholder 2"/>
          <p:cNvSpPr>
            <a:spLocks noGrp="1"/>
          </p:cNvSpPr>
          <p:nvPr>
            <p:ph sz="quarter" idx="1"/>
          </p:nvPr>
        </p:nvSpPr>
        <p:spPr/>
        <p:txBody>
          <a:bodyPr>
            <a:normAutofit/>
          </a:bodyPr>
          <a:lstStyle/>
          <a:p>
            <a:pPr marL="0" indent="0">
              <a:buNone/>
            </a:pPr>
            <a:r>
              <a:rPr lang="en-GB" b="1" dirty="0"/>
              <a:t>What is the confounding factor in the following relationships: </a:t>
            </a:r>
            <a:endParaRPr lang="en-GB" dirty="0"/>
          </a:p>
          <a:p>
            <a:pPr marL="0" indent="0">
              <a:buNone/>
            </a:pPr>
            <a:r>
              <a:rPr lang="en-GB" dirty="0"/>
              <a:t> </a:t>
            </a:r>
          </a:p>
          <a:p>
            <a:pPr marL="0" indent="0">
              <a:buNone/>
            </a:pPr>
            <a:r>
              <a:rPr lang="en-GB" dirty="0"/>
              <a:t> People who carry matches are more likely to develop lung cancer  </a:t>
            </a:r>
          </a:p>
          <a:p>
            <a:pPr marL="0" indent="0">
              <a:buNone/>
            </a:pPr>
            <a:r>
              <a:rPr lang="en-GB" dirty="0"/>
              <a:t> </a:t>
            </a:r>
          </a:p>
          <a:p>
            <a:pPr marL="0" indent="0">
              <a:buNone/>
            </a:pPr>
            <a:r>
              <a:rPr lang="en-GB" dirty="0" smtClean="0"/>
              <a:t>People </a:t>
            </a:r>
            <a:r>
              <a:rPr lang="en-GB" dirty="0"/>
              <a:t>who eat ice-cream are more likely to drown  </a:t>
            </a:r>
          </a:p>
          <a:p>
            <a:pPr marL="0" indent="0">
              <a:buNone/>
            </a:pPr>
            <a:r>
              <a:rPr lang="en-GB" dirty="0"/>
              <a:t> </a:t>
            </a:r>
          </a:p>
          <a:p>
            <a:pPr marL="0" indent="0">
              <a:buNone/>
            </a:pPr>
            <a:r>
              <a:rPr lang="en-GB" dirty="0"/>
              <a:t>Training in anaesthesia is more likely to make doctors commit suicide</a:t>
            </a:r>
          </a:p>
        </p:txBody>
      </p:sp>
      <p:sp>
        <p:nvSpPr>
          <p:cNvPr id="4" name="Slide Number Placeholder 3"/>
          <p:cNvSpPr>
            <a:spLocks noGrp="1"/>
          </p:cNvSpPr>
          <p:nvPr>
            <p:ph type="sldNum" sz="quarter" idx="12"/>
          </p:nvPr>
        </p:nvSpPr>
        <p:spPr/>
        <p:txBody>
          <a:bodyPr/>
          <a:lstStyle/>
          <a:p>
            <a:fld id="{BFAE5AAB-C272-4B27-AE0B-F5DE6C4A4B17}" type="slidenum">
              <a:rPr lang="en-GB" smtClean="0"/>
              <a:t>11</a:t>
            </a:fld>
            <a:endParaRPr lang="en-GB"/>
          </a:p>
        </p:txBody>
      </p:sp>
    </p:spTree>
    <p:extLst>
      <p:ext uri="{BB962C8B-B14F-4D97-AF65-F5344CB8AC3E}">
        <p14:creationId xmlns:p14="http://schemas.microsoft.com/office/powerpoint/2010/main" val="16823861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Considerations</a:t>
            </a:r>
            <a:endParaRPr lang="en-GB" dirty="0"/>
          </a:p>
        </p:txBody>
      </p:sp>
      <p:sp>
        <p:nvSpPr>
          <p:cNvPr id="3" name="Content Placeholder 2"/>
          <p:cNvSpPr>
            <a:spLocks noGrp="1"/>
          </p:cNvSpPr>
          <p:nvPr>
            <p:ph sz="quarter" idx="1"/>
          </p:nvPr>
        </p:nvSpPr>
        <p:spPr>
          <a:xfrm>
            <a:off x="899592" y="1484784"/>
            <a:ext cx="7772400" cy="4572000"/>
          </a:xfrm>
        </p:spPr>
        <p:txBody>
          <a:bodyPr/>
          <a:lstStyle/>
          <a:p>
            <a:pPr marL="0" indent="0">
              <a:buNone/>
            </a:pPr>
            <a:r>
              <a:rPr lang="en-GB" b="1" dirty="0"/>
              <a:t>Integrity of </a:t>
            </a:r>
            <a:r>
              <a:rPr lang="en-GB" b="1" dirty="0" smtClean="0"/>
              <a:t>Intervention: </a:t>
            </a:r>
            <a:r>
              <a:rPr lang="en-GB" sz="2000" dirty="0"/>
              <a:t>Are the results of ineffectiveness within primary studies due to incomplete delivery of the intervention or a poorly conceptualised intervention?</a:t>
            </a:r>
          </a:p>
          <a:p>
            <a:pPr marL="0" indent="0">
              <a:buNone/>
            </a:pPr>
            <a:r>
              <a:rPr lang="en-GB" b="1" dirty="0"/>
              <a:t>Outcome </a:t>
            </a:r>
            <a:r>
              <a:rPr lang="en-GB" b="1" dirty="0" smtClean="0"/>
              <a:t>measures: </a:t>
            </a:r>
            <a:r>
              <a:rPr lang="en-GB" sz="2000" dirty="0" smtClean="0"/>
              <a:t>Endpoints. Validity. Reliability.</a:t>
            </a:r>
            <a:endParaRPr lang="en-GB" sz="2000" dirty="0"/>
          </a:p>
          <a:p>
            <a:pPr marL="0" indent="0">
              <a:buNone/>
            </a:pPr>
            <a:r>
              <a:rPr lang="en-GB" b="1" dirty="0" smtClean="0"/>
              <a:t>Reporting Bias: </a:t>
            </a:r>
            <a:r>
              <a:rPr lang="en-GB" sz="2000" dirty="0" smtClean="0"/>
              <a:t>Selective Reporting.</a:t>
            </a:r>
            <a:endParaRPr lang="en-GB" dirty="0"/>
          </a:p>
          <a:p>
            <a:pPr marL="0" indent="0">
              <a:buNone/>
            </a:pPr>
            <a:endParaRPr lang="en-GB" dirty="0"/>
          </a:p>
          <a:p>
            <a:pPr marL="0" indent="0">
              <a:buNone/>
            </a:pPr>
            <a:endParaRPr lang="en-GB" dirty="0"/>
          </a:p>
          <a:p>
            <a:endParaRPr lang="en-GB" dirty="0"/>
          </a:p>
        </p:txBody>
      </p:sp>
      <p:sp>
        <p:nvSpPr>
          <p:cNvPr id="4" name="Slide Number Placeholder 3"/>
          <p:cNvSpPr>
            <a:spLocks noGrp="1"/>
          </p:cNvSpPr>
          <p:nvPr>
            <p:ph type="sldNum" sz="quarter" idx="12"/>
          </p:nvPr>
        </p:nvSpPr>
        <p:spPr/>
        <p:txBody>
          <a:bodyPr/>
          <a:lstStyle/>
          <a:p>
            <a:fld id="{BFAE5AAB-C272-4B27-AE0B-F5DE6C4A4B17}" type="slidenum">
              <a:rPr lang="en-GB" smtClean="0"/>
              <a:t>12</a:t>
            </a:fld>
            <a:endParaRPr lang="en-GB"/>
          </a:p>
        </p:txBody>
      </p:sp>
    </p:spTree>
    <p:extLst>
      <p:ext uri="{BB962C8B-B14F-4D97-AF65-F5344CB8AC3E}">
        <p14:creationId xmlns:p14="http://schemas.microsoft.com/office/powerpoint/2010/main" val="21296736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7664" y="-99392"/>
            <a:ext cx="7772400" cy="1143000"/>
          </a:xfrm>
        </p:spPr>
        <p:txBody>
          <a:bodyPr/>
          <a:lstStyle/>
          <a:p>
            <a:r>
              <a:rPr lang="en-GB" dirty="0" smtClean="0"/>
              <a:t>Pin the Bias on the RCT</a:t>
            </a:r>
            <a:endParaRPr lang="en-GB" dirty="0"/>
          </a:p>
        </p:txBody>
      </p:sp>
      <p:pic>
        <p:nvPicPr>
          <p:cNvPr id="2050"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3203848" y="1326396"/>
            <a:ext cx="5457452" cy="457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395536" y="1628800"/>
            <a:ext cx="2808312" cy="3816429"/>
          </a:xfrm>
          <a:prstGeom prst="rect">
            <a:avLst/>
          </a:prstGeom>
          <a:noFill/>
        </p:spPr>
        <p:txBody>
          <a:bodyPr wrap="square" rtlCol="0">
            <a:spAutoFit/>
          </a:bodyPr>
          <a:lstStyle/>
          <a:p>
            <a:pPr lvl="0">
              <a:spcAft>
                <a:spcPts val="1200"/>
              </a:spcAft>
            </a:pPr>
            <a:r>
              <a:rPr lang="en-GB" dirty="0" smtClean="0"/>
              <a:t> Allocation bias</a:t>
            </a:r>
          </a:p>
          <a:p>
            <a:pPr lvl="0">
              <a:spcAft>
                <a:spcPts val="1200"/>
              </a:spcAft>
            </a:pPr>
            <a:r>
              <a:rPr lang="en-GB" dirty="0"/>
              <a:t> </a:t>
            </a:r>
            <a:r>
              <a:rPr lang="en-GB" dirty="0" smtClean="0"/>
              <a:t>Attrition </a:t>
            </a:r>
            <a:r>
              <a:rPr lang="en-GB" dirty="0"/>
              <a:t>bias</a:t>
            </a:r>
          </a:p>
          <a:p>
            <a:pPr>
              <a:spcAft>
                <a:spcPts val="1200"/>
              </a:spcAft>
            </a:pPr>
            <a:r>
              <a:rPr lang="en-GB" dirty="0"/>
              <a:t> </a:t>
            </a:r>
            <a:r>
              <a:rPr lang="en-GB" dirty="0" smtClean="0"/>
              <a:t>Confounding</a:t>
            </a:r>
            <a:endParaRPr lang="en-GB" dirty="0"/>
          </a:p>
          <a:p>
            <a:pPr>
              <a:spcAft>
                <a:spcPts val="1200"/>
              </a:spcAft>
            </a:pPr>
            <a:r>
              <a:rPr lang="en-GB" dirty="0"/>
              <a:t> </a:t>
            </a:r>
            <a:r>
              <a:rPr lang="en-GB" dirty="0" smtClean="0"/>
              <a:t>Integrity </a:t>
            </a:r>
            <a:r>
              <a:rPr lang="en-GB" dirty="0"/>
              <a:t>of intervention</a:t>
            </a:r>
          </a:p>
          <a:p>
            <a:pPr>
              <a:spcAft>
                <a:spcPts val="1200"/>
              </a:spcAft>
            </a:pPr>
            <a:r>
              <a:rPr lang="en-GB" dirty="0"/>
              <a:t> </a:t>
            </a:r>
            <a:r>
              <a:rPr lang="en-GB" dirty="0" smtClean="0"/>
              <a:t>Power </a:t>
            </a:r>
            <a:r>
              <a:rPr lang="en-GB" dirty="0"/>
              <a:t>calculation</a:t>
            </a:r>
          </a:p>
          <a:p>
            <a:pPr>
              <a:spcAft>
                <a:spcPts val="1200"/>
              </a:spcAft>
            </a:pPr>
            <a:r>
              <a:rPr lang="en-GB" dirty="0"/>
              <a:t> </a:t>
            </a:r>
            <a:r>
              <a:rPr lang="en-GB" dirty="0" smtClean="0"/>
              <a:t>Reliability </a:t>
            </a:r>
            <a:r>
              <a:rPr lang="en-GB" dirty="0"/>
              <a:t>of outcome tool</a:t>
            </a:r>
          </a:p>
          <a:p>
            <a:pPr>
              <a:spcAft>
                <a:spcPts val="1200"/>
              </a:spcAft>
            </a:pPr>
            <a:r>
              <a:rPr lang="en-GB" dirty="0"/>
              <a:t> </a:t>
            </a:r>
            <a:r>
              <a:rPr lang="en-GB" dirty="0" smtClean="0"/>
              <a:t>Selection </a:t>
            </a:r>
            <a:r>
              <a:rPr lang="en-GB" dirty="0"/>
              <a:t>bias</a:t>
            </a:r>
          </a:p>
          <a:p>
            <a:pPr>
              <a:spcAft>
                <a:spcPts val="1200"/>
              </a:spcAft>
            </a:pPr>
            <a:r>
              <a:rPr lang="en-GB" dirty="0"/>
              <a:t> </a:t>
            </a:r>
            <a:r>
              <a:rPr lang="en-GB" dirty="0" smtClean="0"/>
              <a:t>Validity </a:t>
            </a:r>
            <a:r>
              <a:rPr lang="en-GB" dirty="0"/>
              <a:t>of outcome tool</a:t>
            </a:r>
          </a:p>
          <a:p>
            <a:endParaRPr lang="en-GB" dirty="0"/>
          </a:p>
        </p:txBody>
      </p:sp>
      <p:sp>
        <p:nvSpPr>
          <p:cNvPr id="3" name="Slide Number Placeholder 2"/>
          <p:cNvSpPr>
            <a:spLocks noGrp="1"/>
          </p:cNvSpPr>
          <p:nvPr>
            <p:ph type="sldNum" sz="quarter" idx="12"/>
          </p:nvPr>
        </p:nvSpPr>
        <p:spPr/>
        <p:txBody>
          <a:bodyPr/>
          <a:lstStyle/>
          <a:p>
            <a:fld id="{BFAE5AAB-C272-4B27-AE0B-F5DE6C4A4B17}" type="slidenum">
              <a:rPr lang="en-GB" smtClean="0"/>
              <a:t>13</a:t>
            </a:fld>
            <a:endParaRPr lang="en-GB"/>
          </a:p>
        </p:txBody>
      </p:sp>
      <p:sp>
        <p:nvSpPr>
          <p:cNvPr id="5" name="TextBox 4"/>
          <p:cNvSpPr txBox="1"/>
          <p:nvPr/>
        </p:nvSpPr>
        <p:spPr>
          <a:xfrm>
            <a:off x="6012160" y="6165304"/>
            <a:ext cx="2952328" cy="369332"/>
          </a:xfrm>
          <a:prstGeom prst="rect">
            <a:avLst/>
          </a:prstGeom>
          <a:noFill/>
        </p:spPr>
        <p:txBody>
          <a:bodyPr wrap="square" rtlCol="0">
            <a:spAutoFit/>
          </a:bodyPr>
          <a:lstStyle/>
          <a:p>
            <a:r>
              <a:rPr lang="en-GB" b="1" dirty="0" smtClean="0"/>
              <a:t>Exercise </a:t>
            </a:r>
            <a:r>
              <a:rPr lang="en-GB" b="1" dirty="0" err="1" smtClean="0"/>
              <a:t>Pg</a:t>
            </a:r>
            <a:r>
              <a:rPr lang="en-GB" b="1" dirty="0" smtClean="0"/>
              <a:t> 6 Workbook</a:t>
            </a:r>
            <a:endParaRPr lang="en-GB" b="1" dirty="0"/>
          </a:p>
        </p:txBody>
      </p:sp>
    </p:spTree>
    <p:extLst>
      <p:ext uri="{BB962C8B-B14F-4D97-AF65-F5344CB8AC3E}">
        <p14:creationId xmlns:p14="http://schemas.microsoft.com/office/powerpoint/2010/main" val="33888471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Ben </a:t>
            </a:r>
            <a:r>
              <a:rPr lang="en-GB" dirty="0" err="1" smtClean="0"/>
              <a:t>Goldacre</a:t>
            </a:r>
            <a:r>
              <a:rPr lang="en-GB" dirty="0" smtClean="0"/>
              <a:t> Video</a:t>
            </a:r>
            <a:endParaRPr lang="en-GB" dirty="0"/>
          </a:p>
        </p:txBody>
      </p:sp>
      <p:sp>
        <p:nvSpPr>
          <p:cNvPr id="3" name="Content Placeholder 2"/>
          <p:cNvSpPr>
            <a:spLocks noGrp="1"/>
          </p:cNvSpPr>
          <p:nvPr>
            <p:ph sz="quarter" idx="1"/>
          </p:nvPr>
        </p:nvSpPr>
        <p:spPr/>
        <p:txBody>
          <a:bodyPr/>
          <a:lstStyle/>
          <a:p>
            <a:pPr marL="0" indent="0">
              <a:buNone/>
            </a:pPr>
            <a:r>
              <a:rPr lang="en-GB" dirty="0">
                <a:hlinkClick r:id="rId2"/>
              </a:rPr>
              <a:t>https://</a:t>
            </a:r>
            <a:r>
              <a:rPr lang="en-GB" dirty="0" smtClean="0">
                <a:hlinkClick r:id="rId2"/>
              </a:rPr>
              <a:t>www.ted.com/talks/ben_goldacre_what_doctors_don_t_know_about_the_drugs_they_prescribe/transcript?language=en</a:t>
            </a:r>
            <a:endParaRPr lang="en-GB" dirty="0" smtClean="0"/>
          </a:p>
          <a:p>
            <a:pPr marL="0" indent="0">
              <a:buNone/>
            </a:pPr>
            <a:endParaRPr lang="en-GB" dirty="0"/>
          </a:p>
          <a:p>
            <a:pPr marL="0" indent="0">
              <a:buNone/>
            </a:pPr>
            <a:r>
              <a:rPr lang="en-GB" dirty="0">
                <a:hlinkClick r:id="rId3"/>
              </a:rPr>
              <a:t>https://</a:t>
            </a:r>
            <a:r>
              <a:rPr lang="en-GB" dirty="0" smtClean="0">
                <a:hlinkClick r:id="rId3"/>
              </a:rPr>
              <a:t>www.youtube.com/watch?v=RKmxL8VYy0M</a:t>
            </a:r>
            <a:endParaRPr lang="en-GB" dirty="0" smtClean="0"/>
          </a:p>
          <a:p>
            <a:pPr marL="0" indent="0">
              <a:buNone/>
            </a:pPr>
            <a:endParaRPr lang="en-GB" dirty="0"/>
          </a:p>
        </p:txBody>
      </p:sp>
      <p:sp>
        <p:nvSpPr>
          <p:cNvPr id="4" name="Slide Number Placeholder 3"/>
          <p:cNvSpPr>
            <a:spLocks noGrp="1"/>
          </p:cNvSpPr>
          <p:nvPr>
            <p:ph type="sldNum" sz="quarter" idx="12"/>
          </p:nvPr>
        </p:nvSpPr>
        <p:spPr/>
        <p:txBody>
          <a:bodyPr/>
          <a:lstStyle/>
          <a:p>
            <a:fld id="{BFAE5AAB-C272-4B27-AE0B-F5DE6C4A4B17}" type="slidenum">
              <a:rPr lang="en-GB" smtClean="0"/>
              <a:t>14</a:t>
            </a:fld>
            <a:endParaRPr lang="en-GB"/>
          </a:p>
        </p:txBody>
      </p:sp>
    </p:spTree>
    <p:extLst>
      <p:ext uri="{BB962C8B-B14F-4D97-AF65-F5344CB8AC3E}">
        <p14:creationId xmlns:p14="http://schemas.microsoft.com/office/powerpoint/2010/main" val="6644254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Models of Critical Appraisal</a:t>
            </a:r>
            <a:r>
              <a:rPr lang="en-GB" dirty="0"/>
              <a:t/>
            </a:r>
            <a:br>
              <a:rPr lang="en-GB" dirty="0"/>
            </a:br>
            <a:endParaRPr lang="en-GB" dirty="0"/>
          </a:p>
        </p:txBody>
      </p:sp>
      <p:sp>
        <p:nvSpPr>
          <p:cNvPr id="3" name="Content Placeholder 2"/>
          <p:cNvSpPr>
            <a:spLocks noGrp="1"/>
          </p:cNvSpPr>
          <p:nvPr>
            <p:ph sz="quarter" idx="1"/>
          </p:nvPr>
        </p:nvSpPr>
        <p:spPr/>
        <p:txBody>
          <a:bodyPr>
            <a:normAutofit fontScale="55000" lnSpcReduction="20000"/>
          </a:bodyPr>
          <a:lstStyle/>
          <a:p>
            <a:pPr marL="0" lvl="0" indent="0">
              <a:buNone/>
            </a:pPr>
            <a:r>
              <a:rPr lang="en-GB" sz="3600" b="1" dirty="0"/>
              <a:t>Scales</a:t>
            </a:r>
            <a:endParaRPr lang="en-GB" sz="3600" dirty="0"/>
          </a:p>
          <a:p>
            <a:pPr marL="0" indent="0">
              <a:buNone/>
            </a:pPr>
            <a:r>
              <a:rPr lang="en-GB" dirty="0"/>
              <a:t>These generate a “score”. Those categorised as “good” studies may be assigned a pre-review threshold score, </a:t>
            </a:r>
            <a:r>
              <a:rPr lang="en-GB" dirty="0" err="1"/>
              <a:t>eg</a:t>
            </a:r>
            <a:r>
              <a:rPr lang="en-GB" dirty="0"/>
              <a:t>. 3/5. The </a:t>
            </a:r>
            <a:r>
              <a:rPr lang="en-GB" dirty="0" err="1"/>
              <a:t>Jadad</a:t>
            </a:r>
            <a:r>
              <a:rPr lang="en-GB" dirty="0"/>
              <a:t> scale is perhaps the most well-known.</a:t>
            </a:r>
          </a:p>
          <a:p>
            <a:pPr marL="0" indent="0">
              <a:buNone/>
            </a:pPr>
            <a:r>
              <a:rPr lang="en-GB" b="1" dirty="0"/>
              <a:t>  </a:t>
            </a:r>
            <a:endParaRPr lang="en-GB" dirty="0"/>
          </a:p>
          <a:p>
            <a:pPr marL="0" lvl="0" indent="0">
              <a:buNone/>
            </a:pPr>
            <a:r>
              <a:rPr lang="en-GB" sz="3300" b="1" dirty="0"/>
              <a:t>Checklists</a:t>
            </a:r>
            <a:endParaRPr lang="en-GB" sz="3300" dirty="0"/>
          </a:p>
          <a:p>
            <a:pPr marL="0" indent="0">
              <a:buNone/>
            </a:pPr>
            <a:r>
              <a:rPr lang="en-GB" dirty="0"/>
              <a:t>Checklists offer a logical and structured approach to assessing methodological quality. Perhaps the most commonly-used example of this tool is produced by the </a:t>
            </a:r>
            <a:r>
              <a:rPr lang="en-GB" u="sng" dirty="0">
                <a:hlinkClick r:id="rId2"/>
              </a:rPr>
              <a:t>UK Critical Appraisal Skills Programme</a:t>
            </a:r>
            <a:r>
              <a:rPr lang="en-GB" dirty="0"/>
              <a:t> (CASP). </a:t>
            </a:r>
          </a:p>
          <a:p>
            <a:pPr marL="0" indent="0">
              <a:buNone/>
            </a:pPr>
            <a:r>
              <a:rPr lang="en-GB" dirty="0"/>
              <a:t> </a:t>
            </a:r>
          </a:p>
          <a:p>
            <a:pPr marL="0" indent="0">
              <a:buNone/>
            </a:pPr>
            <a:r>
              <a:rPr lang="en-GB" dirty="0"/>
              <a:t>Guidance notes are given to define the exact meaning of each possible answer. Space is also provided to write comments, but the answers tend to be simply Yes, No or Unclear. These results are not aggregated, but the questions are all pre-set and are supposed to be answered.</a:t>
            </a:r>
          </a:p>
          <a:p>
            <a:pPr marL="0" indent="0">
              <a:buNone/>
            </a:pPr>
            <a:r>
              <a:rPr lang="en-GB" b="1" dirty="0"/>
              <a:t> </a:t>
            </a:r>
            <a:endParaRPr lang="en-GB" dirty="0"/>
          </a:p>
          <a:p>
            <a:pPr marL="0" indent="0">
              <a:buNone/>
            </a:pPr>
            <a:r>
              <a:rPr lang="en-GB" sz="3300" b="1" dirty="0" smtClean="0"/>
              <a:t>Domains</a:t>
            </a:r>
            <a:endParaRPr lang="en-GB" sz="3300" dirty="0"/>
          </a:p>
          <a:p>
            <a:pPr marL="0" indent="0">
              <a:buNone/>
            </a:pPr>
            <a:r>
              <a:rPr lang="en-GB" dirty="0"/>
              <a:t>These focus on very specific elements of study design and conduct that might adversely affect the internal validity of a study. These criteria can differ depending on the review question and topic. It does not seek to assign a “score” to a study, nor is it restricted to answering all items. Rather, the tools assign a risk of bias for each domain, such as randomisation, and consider what the study has reportedly done to minimise that bias.</a:t>
            </a:r>
          </a:p>
          <a:p>
            <a:endParaRPr lang="en-GB" dirty="0"/>
          </a:p>
          <a:p>
            <a:pPr marL="0" indent="0">
              <a:buNone/>
            </a:pPr>
            <a:r>
              <a:rPr lang="en-GB" dirty="0"/>
              <a:t>The best-known and universally-used examples of this type of appraisal tool are the Cochrane risk of bias tool. </a:t>
            </a:r>
          </a:p>
          <a:p>
            <a:pPr marL="0" indent="0">
              <a:buNone/>
            </a:pPr>
            <a:endParaRPr lang="en-GB" dirty="0"/>
          </a:p>
        </p:txBody>
      </p:sp>
      <p:sp>
        <p:nvSpPr>
          <p:cNvPr id="4" name="Slide Number Placeholder 3"/>
          <p:cNvSpPr>
            <a:spLocks noGrp="1"/>
          </p:cNvSpPr>
          <p:nvPr>
            <p:ph type="sldNum" sz="quarter" idx="12"/>
          </p:nvPr>
        </p:nvSpPr>
        <p:spPr/>
        <p:txBody>
          <a:bodyPr/>
          <a:lstStyle/>
          <a:p>
            <a:fld id="{BFAE5AAB-C272-4B27-AE0B-F5DE6C4A4B17}" type="slidenum">
              <a:rPr lang="en-GB" smtClean="0"/>
              <a:t>15</a:t>
            </a:fld>
            <a:endParaRPr lang="en-GB"/>
          </a:p>
        </p:txBody>
      </p:sp>
    </p:spTree>
    <p:extLst>
      <p:ext uri="{BB962C8B-B14F-4D97-AF65-F5344CB8AC3E}">
        <p14:creationId xmlns:p14="http://schemas.microsoft.com/office/powerpoint/2010/main" val="26125151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975" y="-33338"/>
            <a:ext cx="7772400" cy="869951"/>
          </a:xfrm>
        </p:spPr>
        <p:txBody>
          <a:bodyPr/>
          <a:lstStyle/>
          <a:p>
            <a:pPr>
              <a:defRPr/>
            </a:pPr>
            <a:r>
              <a:rPr lang="en-GB" dirty="0" smtClean="0">
                <a:solidFill>
                  <a:schemeClr val="accent5"/>
                </a:solidFill>
                <a:effectLst>
                  <a:outerShdw blurRad="38100" dist="38100" dir="2700000" algn="tl">
                    <a:srgbClr val="000000">
                      <a:alpha val="43137"/>
                    </a:srgbClr>
                  </a:outerShdw>
                </a:effectLst>
                <a:hlinkClick r:id="" action="ppaction://noaction"/>
              </a:rPr>
              <a:t>Scales</a:t>
            </a:r>
            <a:endParaRPr lang="en-GB" dirty="0">
              <a:solidFill>
                <a:schemeClr val="accent5"/>
              </a:solidFill>
              <a:effectLst>
                <a:outerShdw blurRad="38100" dist="38100" dir="2700000" algn="tl">
                  <a:srgbClr val="000000">
                    <a:alpha val="43137"/>
                  </a:srgbClr>
                </a:outerShdw>
              </a:effectLst>
            </a:endParaRPr>
          </a:p>
        </p:txBody>
      </p:sp>
      <p:graphicFrame>
        <p:nvGraphicFramePr>
          <p:cNvPr id="5" name="Content Placeholder 4"/>
          <p:cNvGraphicFramePr>
            <a:graphicFrameLocks noGrp="1"/>
          </p:cNvGraphicFramePr>
          <p:nvPr>
            <p:ph idx="1"/>
          </p:nvPr>
        </p:nvGraphicFramePr>
        <p:xfrm>
          <a:off x="6350" y="908050"/>
          <a:ext cx="9137650" cy="4835526"/>
        </p:xfrm>
        <a:graphic>
          <a:graphicData uri="http://schemas.openxmlformats.org/drawingml/2006/table">
            <a:tbl>
              <a:tblPr firstRow="1" firstCol="1" bandRow="1">
                <a:tableStyleId>{69CF1AB2-1976-4502-BF36-3FF5EA218861}</a:tableStyleId>
              </a:tblPr>
              <a:tblGrid>
                <a:gridCol w="7132615"/>
                <a:gridCol w="2005035"/>
              </a:tblGrid>
              <a:tr h="911448">
                <a:tc>
                  <a:txBody>
                    <a:bodyPr/>
                    <a:lstStyle/>
                    <a:p>
                      <a:pPr algn="ctr">
                        <a:lnSpc>
                          <a:spcPct val="115000"/>
                        </a:lnSpc>
                        <a:spcAft>
                          <a:spcPts val="0"/>
                        </a:spcAft>
                      </a:pPr>
                      <a:r>
                        <a:rPr lang="en-GB" sz="3200" dirty="0">
                          <a:effectLst/>
                        </a:rPr>
                        <a:t> </a:t>
                      </a:r>
                      <a:r>
                        <a:rPr lang="en-GB" sz="2400" dirty="0" err="1">
                          <a:effectLst/>
                        </a:rPr>
                        <a:t>Jadad</a:t>
                      </a:r>
                      <a:r>
                        <a:rPr lang="en-GB" sz="2400" dirty="0">
                          <a:effectLst/>
                        </a:rPr>
                        <a:t> Score Calculation</a:t>
                      </a:r>
                      <a:endParaRPr lang="en-GB" sz="3200" dirty="0">
                        <a:effectLst/>
                      </a:endParaRPr>
                    </a:p>
                    <a:p>
                      <a:pPr>
                        <a:lnSpc>
                          <a:spcPct val="115000"/>
                        </a:lnSpc>
                        <a:spcAft>
                          <a:spcPts val="0"/>
                        </a:spcAft>
                      </a:pPr>
                      <a:r>
                        <a:rPr lang="en-GB" sz="2000" dirty="0">
                          <a:effectLst/>
                        </a:rPr>
                        <a:t> </a:t>
                      </a:r>
                      <a:endParaRPr lang="en-GB" sz="2800" dirty="0">
                        <a:effectLst/>
                        <a:latin typeface="Calibri"/>
                        <a:ea typeface="Calibri"/>
                        <a:cs typeface="Times New Roman"/>
                      </a:endParaRPr>
                    </a:p>
                  </a:txBody>
                  <a:tcPr marL="68581" marR="68581" marT="0" marB="0"/>
                </a:tc>
                <a:tc>
                  <a:txBody>
                    <a:bodyPr/>
                    <a:lstStyle/>
                    <a:p>
                      <a:pPr>
                        <a:lnSpc>
                          <a:spcPct val="115000"/>
                        </a:lnSpc>
                        <a:spcAft>
                          <a:spcPts val="0"/>
                        </a:spcAft>
                      </a:pPr>
                      <a:r>
                        <a:rPr lang="en-GB" sz="2000">
                          <a:effectLst/>
                        </a:rPr>
                        <a:t> </a:t>
                      </a:r>
                      <a:endParaRPr lang="en-GB" sz="2800">
                        <a:effectLst/>
                        <a:latin typeface="Calibri"/>
                        <a:ea typeface="Calibri"/>
                        <a:cs typeface="Times New Roman"/>
                      </a:endParaRPr>
                    </a:p>
                  </a:txBody>
                  <a:tcPr marL="68581" marR="68581" marT="0" marB="0"/>
                </a:tc>
              </a:tr>
              <a:tr h="381322">
                <a:tc>
                  <a:txBody>
                    <a:bodyPr/>
                    <a:lstStyle/>
                    <a:p>
                      <a:pPr>
                        <a:lnSpc>
                          <a:spcPct val="115000"/>
                        </a:lnSpc>
                        <a:spcAft>
                          <a:spcPts val="0"/>
                        </a:spcAft>
                      </a:pPr>
                      <a:r>
                        <a:rPr lang="en-GB" sz="2000" dirty="0">
                          <a:effectLst/>
                        </a:rPr>
                        <a:t>Item</a:t>
                      </a:r>
                      <a:endParaRPr lang="en-GB" sz="2800" dirty="0">
                        <a:effectLst/>
                        <a:latin typeface="Calibri"/>
                        <a:ea typeface="Calibri"/>
                        <a:cs typeface="Times New Roman"/>
                      </a:endParaRPr>
                    </a:p>
                  </a:txBody>
                  <a:tcPr marL="68581" marR="68581" marT="0" marB="0"/>
                </a:tc>
                <a:tc>
                  <a:txBody>
                    <a:bodyPr/>
                    <a:lstStyle/>
                    <a:p>
                      <a:pPr>
                        <a:lnSpc>
                          <a:spcPct val="115000"/>
                        </a:lnSpc>
                        <a:spcAft>
                          <a:spcPts val="0"/>
                        </a:spcAft>
                      </a:pPr>
                      <a:r>
                        <a:rPr lang="en-GB" sz="2000">
                          <a:effectLst/>
                        </a:rPr>
                        <a:t>Score</a:t>
                      </a:r>
                      <a:endParaRPr lang="en-GB" sz="2800">
                        <a:effectLst/>
                        <a:latin typeface="Calibri"/>
                        <a:ea typeface="Calibri"/>
                        <a:cs typeface="Times New Roman"/>
                      </a:endParaRPr>
                    </a:p>
                  </a:txBody>
                  <a:tcPr marL="68581" marR="68581" marT="0" marB="0"/>
                </a:tc>
              </a:tr>
              <a:tr h="381322">
                <a:tc>
                  <a:txBody>
                    <a:bodyPr/>
                    <a:lstStyle/>
                    <a:p>
                      <a:pPr>
                        <a:lnSpc>
                          <a:spcPct val="115000"/>
                        </a:lnSpc>
                        <a:spcAft>
                          <a:spcPts val="0"/>
                        </a:spcAft>
                      </a:pPr>
                      <a:r>
                        <a:rPr lang="en-GB" sz="2000" dirty="0">
                          <a:effectLst/>
                        </a:rPr>
                        <a:t>Was the study described as randomised?</a:t>
                      </a:r>
                      <a:endParaRPr lang="en-GB" sz="2800" dirty="0">
                        <a:effectLst/>
                        <a:latin typeface="Calibri"/>
                        <a:ea typeface="Calibri"/>
                        <a:cs typeface="Times New Roman"/>
                      </a:endParaRPr>
                    </a:p>
                  </a:txBody>
                  <a:tcPr marL="68581" marR="68581" marT="0" marB="0"/>
                </a:tc>
                <a:tc>
                  <a:txBody>
                    <a:bodyPr/>
                    <a:lstStyle/>
                    <a:p>
                      <a:pPr>
                        <a:lnSpc>
                          <a:spcPct val="115000"/>
                        </a:lnSpc>
                        <a:spcAft>
                          <a:spcPts val="0"/>
                        </a:spcAft>
                      </a:pPr>
                      <a:r>
                        <a:rPr lang="en-GB" sz="2000">
                          <a:effectLst/>
                        </a:rPr>
                        <a:t>0/1</a:t>
                      </a:r>
                      <a:endParaRPr lang="en-GB" sz="2800">
                        <a:effectLst/>
                        <a:latin typeface="Calibri"/>
                        <a:ea typeface="Calibri"/>
                        <a:cs typeface="Times New Roman"/>
                      </a:endParaRPr>
                    </a:p>
                  </a:txBody>
                  <a:tcPr marL="68581" marR="68581" marT="0" marB="0"/>
                </a:tc>
              </a:tr>
              <a:tr h="1199394">
                <a:tc>
                  <a:txBody>
                    <a:bodyPr/>
                    <a:lstStyle/>
                    <a:p>
                      <a:pPr>
                        <a:lnSpc>
                          <a:spcPct val="115000"/>
                        </a:lnSpc>
                        <a:spcAft>
                          <a:spcPts val="0"/>
                        </a:spcAft>
                      </a:pPr>
                      <a:r>
                        <a:rPr lang="en-GB" sz="2000" dirty="0">
                          <a:effectLst/>
                        </a:rPr>
                        <a:t>Was the method used to generate sequence of randomisation described and appropriate?</a:t>
                      </a:r>
                      <a:endParaRPr lang="en-GB" sz="2800" dirty="0">
                        <a:effectLst/>
                        <a:latin typeface="Calibri"/>
                        <a:ea typeface="Calibri"/>
                        <a:cs typeface="Times New Roman"/>
                      </a:endParaRPr>
                    </a:p>
                  </a:txBody>
                  <a:tcPr marL="68581" marR="68581" marT="0" marB="0"/>
                </a:tc>
                <a:tc>
                  <a:txBody>
                    <a:bodyPr/>
                    <a:lstStyle/>
                    <a:p>
                      <a:pPr>
                        <a:lnSpc>
                          <a:spcPct val="115000"/>
                        </a:lnSpc>
                        <a:spcAft>
                          <a:spcPts val="0"/>
                        </a:spcAft>
                      </a:pPr>
                      <a:r>
                        <a:rPr lang="en-GB" sz="2000">
                          <a:effectLst/>
                        </a:rPr>
                        <a:t>0/1</a:t>
                      </a:r>
                      <a:endParaRPr lang="en-GB" sz="2800">
                        <a:effectLst/>
                        <a:latin typeface="Calibri"/>
                        <a:ea typeface="Calibri"/>
                        <a:cs typeface="Times New Roman"/>
                      </a:endParaRPr>
                    </a:p>
                  </a:txBody>
                  <a:tcPr marL="68581" marR="68581" marT="0" marB="0"/>
                </a:tc>
              </a:tr>
              <a:tr h="381322">
                <a:tc>
                  <a:txBody>
                    <a:bodyPr/>
                    <a:lstStyle/>
                    <a:p>
                      <a:pPr>
                        <a:lnSpc>
                          <a:spcPct val="115000"/>
                        </a:lnSpc>
                        <a:spcAft>
                          <a:spcPts val="0"/>
                        </a:spcAft>
                      </a:pPr>
                      <a:r>
                        <a:rPr lang="en-GB" sz="2000" dirty="0">
                          <a:effectLst/>
                        </a:rPr>
                        <a:t>Was the study described as double blind?</a:t>
                      </a:r>
                      <a:endParaRPr lang="en-GB" sz="2800" dirty="0">
                        <a:effectLst/>
                        <a:latin typeface="Calibri"/>
                        <a:ea typeface="Calibri"/>
                        <a:cs typeface="Times New Roman"/>
                      </a:endParaRPr>
                    </a:p>
                  </a:txBody>
                  <a:tcPr marL="68581" marR="68581" marT="0" marB="0"/>
                </a:tc>
                <a:tc>
                  <a:txBody>
                    <a:bodyPr/>
                    <a:lstStyle/>
                    <a:p>
                      <a:pPr>
                        <a:lnSpc>
                          <a:spcPct val="115000"/>
                        </a:lnSpc>
                        <a:spcAft>
                          <a:spcPts val="0"/>
                        </a:spcAft>
                      </a:pPr>
                      <a:r>
                        <a:rPr lang="en-GB" sz="2000">
                          <a:effectLst/>
                        </a:rPr>
                        <a:t>0/1</a:t>
                      </a:r>
                      <a:endParaRPr lang="en-GB" sz="2800">
                        <a:effectLst/>
                        <a:latin typeface="Calibri"/>
                        <a:ea typeface="Calibri"/>
                        <a:cs typeface="Times New Roman"/>
                      </a:endParaRPr>
                    </a:p>
                  </a:txBody>
                  <a:tcPr marL="68581" marR="68581" marT="0" marB="0"/>
                </a:tc>
              </a:tr>
              <a:tr h="790359">
                <a:tc>
                  <a:txBody>
                    <a:bodyPr/>
                    <a:lstStyle/>
                    <a:p>
                      <a:pPr>
                        <a:lnSpc>
                          <a:spcPct val="115000"/>
                        </a:lnSpc>
                        <a:spcAft>
                          <a:spcPts val="0"/>
                        </a:spcAft>
                      </a:pPr>
                      <a:r>
                        <a:rPr lang="en-GB" sz="2000" dirty="0">
                          <a:effectLst/>
                        </a:rPr>
                        <a:t>Was the method of double blinding described and appropriate?</a:t>
                      </a:r>
                      <a:endParaRPr lang="en-GB" sz="2800" dirty="0">
                        <a:effectLst/>
                        <a:latin typeface="Calibri"/>
                        <a:ea typeface="Calibri"/>
                        <a:cs typeface="Times New Roman"/>
                      </a:endParaRPr>
                    </a:p>
                  </a:txBody>
                  <a:tcPr marL="68581" marR="68581" marT="0" marB="0"/>
                </a:tc>
                <a:tc>
                  <a:txBody>
                    <a:bodyPr/>
                    <a:lstStyle/>
                    <a:p>
                      <a:pPr>
                        <a:lnSpc>
                          <a:spcPct val="115000"/>
                        </a:lnSpc>
                        <a:spcAft>
                          <a:spcPts val="0"/>
                        </a:spcAft>
                      </a:pPr>
                      <a:r>
                        <a:rPr lang="en-GB" sz="2000">
                          <a:effectLst/>
                        </a:rPr>
                        <a:t>0/1</a:t>
                      </a:r>
                      <a:endParaRPr lang="en-GB" sz="2800">
                        <a:effectLst/>
                        <a:latin typeface="Calibri"/>
                        <a:ea typeface="Calibri"/>
                        <a:cs typeface="Times New Roman"/>
                      </a:endParaRPr>
                    </a:p>
                  </a:txBody>
                  <a:tcPr marL="68581" marR="68581" marT="0" marB="0"/>
                </a:tc>
              </a:tr>
              <a:tr h="790359">
                <a:tc>
                  <a:txBody>
                    <a:bodyPr/>
                    <a:lstStyle/>
                    <a:p>
                      <a:pPr>
                        <a:lnSpc>
                          <a:spcPct val="115000"/>
                        </a:lnSpc>
                        <a:spcAft>
                          <a:spcPts val="0"/>
                        </a:spcAft>
                      </a:pPr>
                      <a:r>
                        <a:rPr lang="en-GB" sz="2000" dirty="0">
                          <a:effectLst/>
                        </a:rPr>
                        <a:t>Was there a description of withdrawals and dropouts?</a:t>
                      </a:r>
                      <a:endParaRPr lang="en-GB" sz="2800" dirty="0">
                        <a:effectLst/>
                        <a:latin typeface="Calibri"/>
                        <a:ea typeface="Calibri"/>
                        <a:cs typeface="Times New Roman"/>
                      </a:endParaRPr>
                    </a:p>
                  </a:txBody>
                  <a:tcPr marL="68581" marR="68581" marT="0" marB="0"/>
                </a:tc>
                <a:tc>
                  <a:txBody>
                    <a:bodyPr/>
                    <a:lstStyle/>
                    <a:p>
                      <a:pPr>
                        <a:lnSpc>
                          <a:spcPct val="115000"/>
                        </a:lnSpc>
                        <a:spcAft>
                          <a:spcPts val="0"/>
                        </a:spcAft>
                      </a:pPr>
                      <a:r>
                        <a:rPr lang="en-GB" sz="2000" dirty="0">
                          <a:effectLst/>
                        </a:rPr>
                        <a:t>0/1</a:t>
                      </a:r>
                      <a:endParaRPr lang="en-GB" sz="2800" dirty="0">
                        <a:effectLst/>
                        <a:latin typeface="Calibri"/>
                        <a:ea typeface="Calibri"/>
                        <a:cs typeface="Times New Roman"/>
                      </a:endParaRPr>
                    </a:p>
                  </a:txBody>
                  <a:tcPr marL="68581" marR="68581" marT="0" marB="0"/>
                </a:tc>
              </a:tr>
            </a:tbl>
          </a:graphicData>
        </a:graphic>
      </p:graphicFrame>
      <p:sp>
        <p:nvSpPr>
          <p:cNvPr id="79901" name="TextBox 5"/>
          <p:cNvSpPr txBox="1">
            <a:spLocks noChangeArrowheads="1"/>
          </p:cNvSpPr>
          <p:nvPr/>
        </p:nvSpPr>
        <p:spPr bwMode="auto">
          <a:xfrm>
            <a:off x="684213" y="5903913"/>
            <a:ext cx="7488237"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eaLnBrk="0" fontAlgn="base" hangingPunct="0">
              <a:spcBef>
                <a:spcPct val="0"/>
              </a:spcBef>
              <a:spcAft>
                <a:spcPct val="0"/>
              </a:spcAft>
              <a:defRPr kumimoji="1" sz="2400">
                <a:solidFill>
                  <a:schemeClr val="tx1"/>
                </a:solidFill>
                <a:latin typeface="Times New Roman" pitchFamily="18" charset="0"/>
              </a:defRPr>
            </a:lvl6pPr>
            <a:lvl7pPr marL="2971800" indent="-228600" eaLnBrk="0" fontAlgn="base" hangingPunct="0">
              <a:spcBef>
                <a:spcPct val="0"/>
              </a:spcBef>
              <a:spcAft>
                <a:spcPct val="0"/>
              </a:spcAft>
              <a:defRPr kumimoji="1" sz="2400">
                <a:solidFill>
                  <a:schemeClr val="tx1"/>
                </a:solidFill>
                <a:latin typeface="Times New Roman" pitchFamily="18" charset="0"/>
              </a:defRPr>
            </a:lvl7pPr>
            <a:lvl8pPr marL="3429000" indent="-228600" eaLnBrk="0" fontAlgn="base" hangingPunct="0">
              <a:spcBef>
                <a:spcPct val="0"/>
              </a:spcBef>
              <a:spcAft>
                <a:spcPct val="0"/>
              </a:spcAft>
              <a:defRPr kumimoji="1" sz="2400">
                <a:solidFill>
                  <a:schemeClr val="tx1"/>
                </a:solidFill>
                <a:latin typeface="Times New Roman" pitchFamily="18" charset="0"/>
              </a:defRPr>
            </a:lvl8pPr>
            <a:lvl9pPr marL="3886200" indent="-228600" eaLnBrk="0" fontAlgn="base" hangingPunct="0">
              <a:spcBef>
                <a:spcPct val="0"/>
              </a:spcBef>
              <a:spcAft>
                <a:spcPct val="0"/>
              </a:spcAft>
              <a:defRPr kumimoji="1" sz="2400">
                <a:solidFill>
                  <a:schemeClr val="tx1"/>
                </a:solidFill>
                <a:latin typeface="Times New Roman" pitchFamily="18" charset="0"/>
              </a:defRPr>
            </a:lvl9pPr>
          </a:lstStyle>
          <a:p>
            <a:pPr eaLnBrk="1" hangingPunct="1"/>
            <a:r>
              <a:rPr lang="en-GB" altLang="en-US" sz="1600">
                <a:solidFill>
                  <a:srgbClr val="CCECFF"/>
                </a:solidFill>
              </a:rPr>
              <a:t>Jadad AR, Moore RA, Carroll D, </a:t>
            </a:r>
            <a:r>
              <a:rPr lang="en-GB" altLang="en-US" sz="1600" i="1">
                <a:solidFill>
                  <a:srgbClr val="CCECFF"/>
                </a:solidFill>
              </a:rPr>
              <a:t>et al</a:t>
            </a:r>
            <a:r>
              <a:rPr lang="en-GB" altLang="en-US" sz="1600">
                <a:solidFill>
                  <a:srgbClr val="CCECFF"/>
                </a:solidFill>
              </a:rPr>
              <a:t>. Assessing the quality of reports of randomized clinical trials: is blinding necessary? </a:t>
            </a:r>
            <a:r>
              <a:rPr lang="en-GB" altLang="en-US" sz="1600" i="1">
                <a:solidFill>
                  <a:srgbClr val="CCECFF"/>
                </a:solidFill>
              </a:rPr>
              <a:t>Control Clin Trials </a:t>
            </a:r>
            <a:r>
              <a:rPr lang="en-GB" altLang="en-US" sz="1600">
                <a:solidFill>
                  <a:srgbClr val="CCECFF"/>
                </a:solidFill>
              </a:rPr>
              <a:t>1996;</a:t>
            </a:r>
            <a:r>
              <a:rPr lang="en-GB" altLang="en-US" sz="1600" b="1">
                <a:solidFill>
                  <a:srgbClr val="CCECFF"/>
                </a:solidFill>
              </a:rPr>
              <a:t>17</a:t>
            </a:r>
            <a:r>
              <a:rPr lang="en-GB" altLang="en-US" sz="1600">
                <a:solidFill>
                  <a:srgbClr val="CCECFF"/>
                </a:solidFill>
              </a:rPr>
              <a:t>:1–12.</a:t>
            </a:r>
          </a:p>
          <a:p>
            <a:pPr eaLnBrk="1" hangingPunct="1"/>
            <a:endParaRPr lang="en-GB" altLang="en-US">
              <a:solidFill>
                <a:srgbClr val="CCECFF"/>
              </a:solidFill>
            </a:endParaRPr>
          </a:p>
        </p:txBody>
      </p:sp>
      <p:sp>
        <p:nvSpPr>
          <p:cNvPr id="3" name="Slide Number Placeholder 2"/>
          <p:cNvSpPr>
            <a:spLocks noGrp="1"/>
          </p:cNvSpPr>
          <p:nvPr>
            <p:ph type="sldNum" sz="quarter" idx="12"/>
          </p:nvPr>
        </p:nvSpPr>
        <p:spPr/>
        <p:txBody>
          <a:bodyPr/>
          <a:lstStyle/>
          <a:p>
            <a:fld id="{BFAE5AAB-C272-4B27-AE0B-F5DE6C4A4B17}" type="slidenum">
              <a:rPr lang="en-GB" smtClean="0"/>
              <a:t>16</a:t>
            </a:fld>
            <a:endParaRPr lang="en-GB"/>
          </a:p>
        </p:txBody>
      </p:sp>
    </p:spTree>
    <p:extLst>
      <p:ext uri="{BB962C8B-B14F-4D97-AF65-F5344CB8AC3E}">
        <p14:creationId xmlns:p14="http://schemas.microsoft.com/office/powerpoint/2010/main" val="13749746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GB" dirty="0" smtClean="0">
                <a:hlinkClick r:id="" action="ppaction://noaction"/>
              </a:rPr>
              <a:t>Domain based</a:t>
            </a:r>
            <a:br>
              <a:rPr lang="en-GB" dirty="0" smtClean="0">
                <a:hlinkClick r:id="" action="ppaction://noaction"/>
              </a:rPr>
            </a:br>
            <a:endParaRPr lang="en-GB" dirty="0"/>
          </a:p>
        </p:txBody>
      </p:sp>
      <p:sp>
        <p:nvSpPr>
          <p:cNvPr id="3" name="Content Placeholder 2"/>
          <p:cNvSpPr>
            <a:spLocks noGrp="1"/>
          </p:cNvSpPr>
          <p:nvPr>
            <p:ph idx="1"/>
          </p:nvPr>
        </p:nvSpPr>
        <p:spPr/>
        <p:txBody>
          <a:bodyPr/>
          <a:lstStyle/>
          <a:p>
            <a:pPr>
              <a:defRPr/>
            </a:pPr>
            <a:endParaRPr lang="en-GB" dirty="0"/>
          </a:p>
        </p:txBody>
      </p:sp>
      <p:pic>
        <p:nvPicPr>
          <p:cNvPr id="81924" name="Picture 5"/>
          <p:cNvPicPr>
            <a:picLocks noChangeAspect="1" noChangeArrowheads="1"/>
          </p:cNvPicPr>
          <p:nvPr/>
        </p:nvPicPr>
        <p:blipFill>
          <a:blip r:embed="rId3">
            <a:extLst>
              <a:ext uri="{28A0092B-C50C-407E-A947-70E740481C1C}">
                <a14:useLocalDpi xmlns:a14="http://schemas.microsoft.com/office/drawing/2010/main" val="0"/>
              </a:ext>
            </a:extLst>
          </a:blip>
          <a:srcRect l="11861" t="12759" r="11861" b="6250"/>
          <a:stretch>
            <a:fillRect/>
          </a:stretch>
        </p:blipFill>
        <p:spPr bwMode="auto">
          <a:xfrm>
            <a:off x="0" y="925513"/>
            <a:ext cx="9144000" cy="543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25" name="TextBox 3"/>
          <p:cNvSpPr txBox="1">
            <a:spLocks noChangeArrowheads="1"/>
          </p:cNvSpPr>
          <p:nvPr/>
        </p:nvSpPr>
        <p:spPr bwMode="auto">
          <a:xfrm>
            <a:off x="4589463" y="6426200"/>
            <a:ext cx="417671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eaLnBrk="0" fontAlgn="base" hangingPunct="0">
              <a:spcBef>
                <a:spcPct val="0"/>
              </a:spcBef>
              <a:spcAft>
                <a:spcPct val="0"/>
              </a:spcAft>
              <a:defRPr kumimoji="1" sz="2400">
                <a:solidFill>
                  <a:schemeClr val="tx1"/>
                </a:solidFill>
                <a:latin typeface="Times New Roman" pitchFamily="18" charset="0"/>
              </a:defRPr>
            </a:lvl6pPr>
            <a:lvl7pPr marL="2971800" indent="-228600" eaLnBrk="0" fontAlgn="base" hangingPunct="0">
              <a:spcBef>
                <a:spcPct val="0"/>
              </a:spcBef>
              <a:spcAft>
                <a:spcPct val="0"/>
              </a:spcAft>
              <a:defRPr kumimoji="1" sz="2400">
                <a:solidFill>
                  <a:schemeClr val="tx1"/>
                </a:solidFill>
                <a:latin typeface="Times New Roman" pitchFamily="18" charset="0"/>
              </a:defRPr>
            </a:lvl7pPr>
            <a:lvl8pPr marL="3429000" indent="-228600" eaLnBrk="0" fontAlgn="base" hangingPunct="0">
              <a:spcBef>
                <a:spcPct val="0"/>
              </a:spcBef>
              <a:spcAft>
                <a:spcPct val="0"/>
              </a:spcAft>
              <a:defRPr kumimoji="1" sz="2400">
                <a:solidFill>
                  <a:schemeClr val="tx1"/>
                </a:solidFill>
                <a:latin typeface="Times New Roman" pitchFamily="18" charset="0"/>
              </a:defRPr>
            </a:lvl8pPr>
            <a:lvl9pPr marL="3886200" indent="-228600" eaLnBrk="0" fontAlgn="base" hangingPunct="0">
              <a:spcBef>
                <a:spcPct val="0"/>
              </a:spcBef>
              <a:spcAft>
                <a:spcPct val="0"/>
              </a:spcAft>
              <a:defRPr kumimoji="1" sz="2400">
                <a:solidFill>
                  <a:schemeClr val="tx1"/>
                </a:solidFill>
                <a:latin typeface="Times New Roman" pitchFamily="18" charset="0"/>
              </a:defRPr>
            </a:lvl9pPr>
          </a:lstStyle>
          <a:p>
            <a:pPr eaLnBrk="1" hangingPunct="1"/>
            <a:r>
              <a:rPr lang="en-GB" altLang="en-US" sz="1600" i="1">
                <a:solidFill>
                  <a:srgbClr val="000099"/>
                </a:solidFill>
              </a:rPr>
              <a:t>BMJ </a:t>
            </a:r>
            <a:r>
              <a:rPr lang="en-GB" altLang="en-US" sz="1600">
                <a:solidFill>
                  <a:srgbClr val="000099"/>
                </a:solidFill>
              </a:rPr>
              <a:t>2011;343:d5928 doi: 10.1136/bmj.d5928</a:t>
            </a:r>
          </a:p>
        </p:txBody>
      </p:sp>
      <p:sp>
        <p:nvSpPr>
          <p:cNvPr id="81926" name="Pentagon 4"/>
          <p:cNvSpPr>
            <a:spLocks noChangeArrowheads="1"/>
          </p:cNvSpPr>
          <p:nvPr/>
        </p:nvSpPr>
        <p:spPr bwMode="auto">
          <a:xfrm rot="2696944">
            <a:off x="8480425" y="6388100"/>
            <a:ext cx="819150" cy="452438"/>
          </a:xfrm>
          <a:prstGeom prst="homePlate">
            <a:avLst>
              <a:gd name="adj" fmla="val 49882"/>
            </a:avLst>
          </a:prstGeom>
          <a:solidFill>
            <a:srgbClr val="FFCCCC">
              <a:alpha val="58038"/>
            </a:srgbClr>
          </a:solidFill>
          <a:ln w="9525" algn="ctr">
            <a:solidFill>
              <a:schemeClr val="tx1"/>
            </a:solidFill>
            <a:round/>
            <a:headEnd/>
            <a:tailEnd/>
          </a:ln>
        </p:spPr>
        <p:txBody>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eaLnBrk="0" fontAlgn="base" hangingPunct="0">
              <a:spcBef>
                <a:spcPct val="0"/>
              </a:spcBef>
              <a:spcAft>
                <a:spcPct val="0"/>
              </a:spcAft>
              <a:defRPr kumimoji="1" sz="2400">
                <a:solidFill>
                  <a:schemeClr val="tx1"/>
                </a:solidFill>
                <a:latin typeface="Times New Roman" pitchFamily="18" charset="0"/>
              </a:defRPr>
            </a:lvl6pPr>
            <a:lvl7pPr marL="2971800" indent="-228600" eaLnBrk="0" fontAlgn="base" hangingPunct="0">
              <a:spcBef>
                <a:spcPct val="0"/>
              </a:spcBef>
              <a:spcAft>
                <a:spcPct val="0"/>
              </a:spcAft>
              <a:defRPr kumimoji="1" sz="2400">
                <a:solidFill>
                  <a:schemeClr val="tx1"/>
                </a:solidFill>
                <a:latin typeface="Times New Roman" pitchFamily="18" charset="0"/>
              </a:defRPr>
            </a:lvl7pPr>
            <a:lvl8pPr marL="3429000" indent="-228600" eaLnBrk="0" fontAlgn="base" hangingPunct="0">
              <a:spcBef>
                <a:spcPct val="0"/>
              </a:spcBef>
              <a:spcAft>
                <a:spcPct val="0"/>
              </a:spcAft>
              <a:defRPr kumimoji="1" sz="2400">
                <a:solidFill>
                  <a:schemeClr val="tx1"/>
                </a:solidFill>
                <a:latin typeface="Times New Roman" pitchFamily="18" charset="0"/>
              </a:defRPr>
            </a:lvl8pPr>
            <a:lvl9pPr marL="3886200" indent="-228600" eaLnBrk="0" fontAlgn="base" hangingPunct="0">
              <a:spcBef>
                <a:spcPct val="0"/>
              </a:spcBef>
              <a:spcAft>
                <a:spcPct val="0"/>
              </a:spcAft>
              <a:defRPr kumimoji="1" sz="2400">
                <a:solidFill>
                  <a:schemeClr val="tx1"/>
                </a:solidFill>
                <a:latin typeface="Times New Roman" pitchFamily="18" charset="0"/>
              </a:defRPr>
            </a:lvl9pPr>
          </a:lstStyle>
          <a:p>
            <a:pPr eaLnBrk="1" hangingPunct="1"/>
            <a:endParaRPr lang="en-US" altLang="en-US"/>
          </a:p>
        </p:txBody>
      </p:sp>
      <p:sp>
        <p:nvSpPr>
          <p:cNvPr id="81927" name="TextBox 17"/>
          <p:cNvSpPr txBox="1">
            <a:spLocks noChangeArrowheads="1"/>
          </p:cNvSpPr>
          <p:nvPr/>
        </p:nvSpPr>
        <p:spPr bwMode="auto">
          <a:xfrm>
            <a:off x="8540750" y="6245225"/>
            <a:ext cx="5857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eaLnBrk="0" fontAlgn="base" hangingPunct="0">
              <a:spcBef>
                <a:spcPct val="0"/>
              </a:spcBef>
              <a:spcAft>
                <a:spcPct val="0"/>
              </a:spcAft>
              <a:defRPr kumimoji="1" sz="2400">
                <a:solidFill>
                  <a:schemeClr val="tx1"/>
                </a:solidFill>
                <a:latin typeface="Times New Roman" pitchFamily="18" charset="0"/>
              </a:defRPr>
            </a:lvl6pPr>
            <a:lvl7pPr marL="2971800" indent="-228600" eaLnBrk="0" fontAlgn="base" hangingPunct="0">
              <a:spcBef>
                <a:spcPct val="0"/>
              </a:spcBef>
              <a:spcAft>
                <a:spcPct val="0"/>
              </a:spcAft>
              <a:defRPr kumimoji="1" sz="2400">
                <a:solidFill>
                  <a:schemeClr val="tx1"/>
                </a:solidFill>
                <a:latin typeface="Times New Roman" pitchFamily="18" charset="0"/>
              </a:defRPr>
            </a:lvl7pPr>
            <a:lvl8pPr marL="3429000" indent="-228600" eaLnBrk="0" fontAlgn="base" hangingPunct="0">
              <a:spcBef>
                <a:spcPct val="0"/>
              </a:spcBef>
              <a:spcAft>
                <a:spcPct val="0"/>
              </a:spcAft>
              <a:defRPr kumimoji="1" sz="2400">
                <a:solidFill>
                  <a:schemeClr val="tx1"/>
                </a:solidFill>
                <a:latin typeface="Times New Roman" pitchFamily="18" charset="0"/>
              </a:defRPr>
            </a:lvl8pPr>
            <a:lvl9pPr marL="3886200" indent="-228600" eaLnBrk="0" fontAlgn="base" hangingPunct="0">
              <a:spcBef>
                <a:spcPct val="0"/>
              </a:spcBef>
              <a:spcAft>
                <a:spcPct val="0"/>
              </a:spcAft>
              <a:defRPr kumimoji="1" sz="2400">
                <a:solidFill>
                  <a:schemeClr val="tx1"/>
                </a:solidFill>
                <a:latin typeface="Times New Roman" pitchFamily="18" charset="0"/>
              </a:defRPr>
            </a:lvl9pPr>
          </a:lstStyle>
          <a:p>
            <a:pPr eaLnBrk="1" hangingPunct="1"/>
            <a:r>
              <a:rPr lang="en-GB" altLang="en-US" sz="1800">
                <a:solidFill>
                  <a:srgbClr val="000000"/>
                </a:solidFill>
                <a:latin typeface="Calibri" pitchFamily="34" charset="0"/>
              </a:rPr>
              <a:t>18</a:t>
            </a:r>
          </a:p>
        </p:txBody>
      </p:sp>
      <p:sp>
        <p:nvSpPr>
          <p:cNvPr id="4" name="Slide Number Placeholder 3"/>
          <p:cNvSpPr>
            <a:spLocks noGrp="1"/>
          </p:cNvSpPr>
          <p:nvPr>
            <p:ph type="sldNum" sz="quarter" idx="12"/>
          </p:nvPr>
        </p:nvSpPr>
        <p:spPr/>
        <p:txBody>
          <a:bodyPr/>
          <a:lstStyle/>
          <a:p>
            <a:fld id="{BFAE5AAB-C272-4B27-AE0B-F5DE6C4A4B17}" type="slidenum">
              <a:rPr lang="en-GB" smtClean="0"/>
              <a:t>17</a:t>
            </a:fld>
            <a:endParaRPr lang="en-GB"/>
          </a:p>
        </p:txBody>
      </p:sp>
    </p:spTree>
    <p:extLst>
      <p:ext uri="{BB962C8B-B14F-4D97-AF65-F5344CB8AC3E}">
        <p14:creationId xmlns:p14="http://schemas.microsoft.com/office/powerpoint/2010/main" val="17292697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dirty="0" smtClean="0"/>
              <a:t>Checklists</a:t>
            </a:r>
            <a:endParaRPr lang="en-GB" dirty="0"/>
          </a:p>
        </p:txBody>
      </p:sp>
      <p:sp>
        <p:nvSpPr>
          <p:cNvPr id="3" name="Content Placeholder 2"/>
          <p:cNvSpPr>
            <a:spLocks noGrp="1"/>
          </p:cNvSpPr>
          <p:nvPr>
            <p:ph idx="1"/>
          </p:nvPr>
        </p:nvSpPr>
        <p:spPr/>
        <p:txBody>
          <a:bodyPr/>
          <a:lstStyle/>
          <a:p>
            <a:pPr>
              <a:defRPr/>
            </a:pPr>
            <a:endParaRPr lang="en-GB"/>
          </a:p>
        </p:txBody>
      </p:sp>
      <p:sp>
        <p:nvSpPr>
          <p:cNvPr id="80900" name="Slide Number Placeholder 3"/>
          <p:cNvSpPr>
            <a:spLocks noGrp="1"/>
          </p:cNvSpPr>
          <p:nvPr>
            <p:ph type="sldNum" sz="quarter" idx="4294967295"/>
          </p:nvPr>
        </p:nvSpPr>
        <p:spPr bwMode="auto">
          <a:xfrm>
            <a:off x="6553200" y="6248400"/>
            <a:ext cx="19050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eaLnBrk="0" fontAlgn="base" hangingPunct="0">
              <a:spcBef>
                <a:spcPct val="0"/>
              </a:spcBef>
              <a:spcAft>
                <a:spcPct val="0"/>
              </a:spcAft>
              <a:defRPr kumimoji="1" sz="2400">
                <a:solidFill>
                  <a:schemeClr val="tx1"/>
                </a:solidFill>
                <a:latin typeface="Times New Roman" pitchFamily="18" charset="0"/>
              </a:defRPr>
            </a:lvl6pPr>
            <a:lvl7pPr marL="2971800" indent="-228600" eaLnBrk="0" fontAlgn="base" hangingPunct="0">
              <a:spcBef>
                <a:spcPct val="0"/>
              </a:spcBef>
              <a:spcAft>
                <a:spcPct val="0"/>
              </a:spcAft>
              <a:defRPr kumimoji="1" sz="2400">
                <a:solidFill>
                  <a:schemeClr val="tx1"/>
                </a:solidFill>
                <a:latin typeface="Times New Roman" pitchFamily="18" charset="0"/>
              </a:defRPr>
            </a:lvl7pPr>
            <a:lvl8pPr marL="3429000" indent="-228600" eaLnBrk="0" fontAlgn="base" hangingPunct="0">
              <a:spcBef>
                <a:spcPct val="0"/>
              </a:spcBef>
              <a:spcAft>
                <a:spcPct val="0"/>
              </a:spcAft>
              <a:defRPr kumimoji="1" sz="2400">
                <a:solidFill>
                  <a:schemeClr val="tx1"/>
                </a:solidFill>
                <a:latin typeface="Times New Roman" pitchFamily="18" charset="0"/>
              </a:defRPr>
            </a:lvl8pPr>
            <a:lvl9pPr marL="3886200" indent="-228600" eaLnBrk="0" fontAlgn="base" hangingPunct="0">
              <a:spcBef>
                <a:spcPct val="0"/>
              </a:spcBef>
              <a:spcAft>
                <a:spcPct val="0"/>
              </a:spcAft>
              <a:defRPr kumimoji="1" sz="2400">
                <a:solidFill>
                  <a:schemeClr val="tx1"/>
                </a:solidFill>
                <a:latin typeface="Times New Roman" pitchFamily="18" charset="0"/>
              </a:defRPr>
            </a:lvl9pPr>
          </a:lstStyle>
          <a:p>
            <a:fld id="{AE445558-77E0-4240-AD8E-7375FC46EE80}" type="slidenum">
              <a:rPr lang="en-US" altLang="en-US" sz="1400">
                <a:solidFill>
                  <a:srgbClr val="CCECFF"/>
                </a:solidFill>
              </a:rPr>
              <a:pPr/>
              <a:t>18</a:t>
            </a:fld>
            <a:endParaRPr lang="en-US" altLang="en-US" sz="1400">
              <a:solidFill>
                <a:srgbClr val="CCECFF"/>
              </a:solidFill>
            </a:endParaRPr>
          </a:p>
        </p:txBody>
      </p:sp>
      <p:pic>
        <p:nvPicPr>
          <p:cNvPr id="80901" name="Picture 5"/>
          <p:cNvPicPr>
            <a:picLocks noChangeAspect="1" noChangeArrowheads="1"/>
          </p:cNvPicPr>
          <p:nvPr/>
        </p:nvPicPr>
        <p:blipFill>
          <a:blip r:embed="rId3">
            <a:extLst>
              <a:ext uri="{28A0092B-C50C-407E-A947-70E740481C1C}">
                <a14:useLocalDpi xmlns:a14="http://schemas.microsoft.com/office/drawing/2010/main" val="0"/>
              </a:ext>
            </a:extLst>
          </a:blip>
          <a:srcRect l="19032" t="12761" r="19766" b="6248"/>
          <a:stretch>
            <a:fillRect/>
          </a:stretch>
        </p:blipFill>
        <p:spPr bwMode="auto">
          <a:xfrm>
            <a:off x="0" y="0"/>
            <a:ext cx="92170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0902" name="TextBox 3"/>
          <p:cNvSpPr txBox="1">
            <a:spLocks noChangeArrowheads="1"/>
          </p:cNvSpPr>
          <p:nvPr/>
        </p:nvSpPr>
        <p:spPr bwMode="auto">
          <a:xfrm>
            <a:off x="5688013" y="6488113"/>
            <a:ext cx="34559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eaLnBrk="0" fontAlgn="base" hangingPunct="0">
              <a:spcBef>
                <a:spcPct val="0"/>
              </a:spcBef>
              <a:spcAft>
                <a:spcPct val="0"/>
              </a:spcAft>
              <a:defRPr kumimoji="1" sz="2400">
                <a:solidFill>
                  <a:schemeClr val="tx1"/>
                </a:solidFill>
                <a:latin typeface="Times New Roman" pitchFamily="18" charset="0"/>
              </a:defRPr>
            </a:lvl6pPr>
            <a:lvl7pPr marL="2971800" indent="-228600" eaLnBrk="0" fontAlgn="base" hangingPunct="0">
              <a:spcBef>
                <a:spcPct val="0"/>
              </a:spcBef>
              <a:spcAft>
                <a:spcPct val="0"/>
              </a:spcAft>
              <a:defRPr kumimoji="1" sz="2400">
                <a:solidFill>
                  <a:schemeClr val="tx1"/>
                </a:solidFill>
                <a:latin typeface="Times New Roman" pitchFamily="18" charset="0"/>
              </a:defRPr>
            </a:lvl7pPr>
            <a:lvl8pPr marL="3429000" indent="-228600" eaLnBrk="0" fontAlgn="base" hangingPunct="0">
              <a:spcBef>
                <a:spcPct val="0"/>
              </a:spcBef>
              <a:spcAft>
                <a:spcPct val="0"/>
              </a:spcAft>
              <a:defRPr kumimoji="1" sz="2400">
                <a:solidFill>
                  <a:schemeClr val="tx1"/>
                </a:solidFill>
                <a:latin typeface="Times New Roman" pitchFamily="18" charset="0"/>
              </a:defRPr>
            </a:lvl8pPr>
            <a:lvl9pPr marL="3886200" indent="-228600" eaLnBrk="0" fontAlgn="base" hangingPunct="0">
              <a:spcBef>
                <a:spcPct val="0"/>
              </a:spcBef>
              <a:spcAft>
                <a:spcPct val="0"/>
              </a:spcAft>
              <a:defRPr kumimoji="1" sz="2400">
                <a:solidFill>
                  <a:schemeClr val="tx1"/>
                </a:solidFill>
                <a:latin typeface="Times New Roman" pitchFamily="18" charset="0"/>
              </a:defRPr>
            </a:lvl9pPr>
          </a:lstStyle>
          <a:p>
            <a:pPr eaLnBrk="1" hangingPunct="1"/>
            <a:r>
              <a:rPr lang="en-GB" altLang="en-US" sz="1800">
                <a:solidFill>
                  <a:srgbClr val="0000CC"/>
                </a:solidFill>
              </a:rPr>
              <a:t>CASP RCT Checklist</a:t>
            </a:r>
          </a:p>
        </p:txBody>
      </p:sp>
      <p:sp>
        <p:nvSpPr>
          <p:cNvPr id="7" name="Title 1"/>
          <p:cNvSpPr txBox="1">
            <a:spLocks/>
          </p:cNvSpPr>
          <p:nvPr/>
        </p:nvSpPr>
        <p:spPr bwMode="auto">
          <a:xfrm>
            <a:off x="2946400" y="422275"/>
            <a:ext cx="3251200" cy="788988"/>
          </a:xfrm>
          <a:prstGeom prst="rect">
            <a:avLst/>
          </a:prstGeom>
          <a:solidFill>
            <a:srgbClr val="FFFFFF"/>
          </a:solidFill>
          <a:ln w="9525">
            <a:noFill/>
            <a:miter lim="800000"/>
            <a:headEnd/>
            <a:tailEnd/>
          </a:ln>
        </p:spPr>
        <p:txBody>
          <a:bodyPr anchor="b">
            <a:normAutofit fontScale="92500" lnSpcReduction="10000"/>
          </a:bodyPr>
          <a:lstStyle>
            <a:lvl1pPr algn="ctr" rtl="0" eaLnBrk="0" fontAlgn="base" hangingPunct="0">
              <a:spcBef>
                <a:spcPct val="0"/>
              </a:spcBef>
              <a:spcAft>
                <a:spcPct val="0"/>
              </a:spcAft>
              <a:defRPr kumimoji="1" sz="4400">
                <a:solidFill>
                  <a:srgbClr val="FFFF66"/>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kumimoji="1" sz="4400">
                <a:solidFill>
                  <a:srgbClr val="FFFF66"/>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kumimoji="1" sz="4400">
                <a:solidFill>
                  <a:srgbClr val="FFFF66"/>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kumimoji="1" sz="4400">
                <a:solidFill>
                  <a:srgbClr val="FFFF66"/>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kumimoji="1" sz="4400">
                <a:solidFill>
                  <a:srgbClr val="FFFF66"/>
                </a:solidFill>
                <a:effectLst>
                  <a:outerShdw blurRad="38100" dist="38100" dir="2700000" algn="tl">
                    <a:srgbClr val="000000"/>
                  </a:outerShdw>
                </a:effectLst>
                <a:latin typeface="Tahoma" pitchFamily="34" charset="0"/>
              </a:defRPr>
            </a:lvl5pPr>
            <a:lvl6pPr marL="457200"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defRPr>
            </a:lvl6pPr>
            <a:lvl7pPr marL="914400"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defRPr>
            </a:lvl7pPr>
            <a:lvl8pPr marL="1371600"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defRPr>
            </a:lvl8pPr>
            <a:lvl9pPr marL="1828800"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defRPr>
            </a:lvl9pPr>
          </a:lstStyle>
          <a:p>
            <a:pPr eaLnBrk="1" fontAlgn="auto" hangingPunct="1">
              <a:spcAft>
                <a:spcPts val="0"/>
              </a:spcAft>
              <a:defRPr/>
            </a:pPr>
            <a:r>
              <a:rPr lang="en-GB" sz="5400" kern="0" dirty="0" smtClean="0">
                <a:solidFill>
                  <a:srgbClr val="FF0000"/>
                </a:solidFill>
                <a:effectLst>
                  <a:outerShdw blurRad="38100" dist="38100" dir="2700000" algn="tl">
                    <a:srgbClr val="000000">
                      <a:alpha val="43137"/>
                    </a:srgbClr>
                  </a:outerShdw>
                </a:effectLst>
                <a:hlinkClick r:id="" action="ppaction://noaction"/>
              </a:rPr>
              <a:t>Checklists</a:t>
            </a:r>
            <a:endParaRPr lang="en-GB" sz="5400" kern="0"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494480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Critically Appraising an Article</a:t>
            </a:r>
            <a:endParaRPr lang="en-GB" dirty="0"/>
          </a:p>
        </p:txBody>
      </p:sp>
      <p:sp>
        <p:nvSpPr>
          <p:cNvPr id="3" name="Content Placeholder 2"/>
          <p:cNvSpPr>
            <a:spLocks noGrp="1"/>
          </p:cNvSpPr>
          <p:nvPr>
            <p:ph sz="quarter" idx="1"/>
          </p:nvPr>
        </p:nvSpPr>
        <p:spPr>
          <a:xfrm>
            <a:off x="914400" y="1772816"/>
            <a:ext cx="7772400" cy="4246984"/>
          </a:xfrm>
        </p:spPr>
        <p:txBody>
          <a:bodyPr/>
          <a:lstStyle/>
          <a:p>
            <a:pPr marL="0" indent="0">
              <a:buNone/>
            </a:pPr>
            <a:r>
              <a:rPr lang="en-GB" dirty="0" smtClean="0"/>
              <a:t>Use the CASP Checklist provided to critically appraise the article</a:t>
            </a:r>
          </a:p>
          <a:p>
            <a:pPr>
              <a:buFontTx/>
              <a:buChar char="-"/>
            </a:pPr>
            <a:r>
              <a:rPr lang="en-GB" dirty="0" smtClean="0"/>
              <a:t>What type of Study is it?</a:t>
            </a:r>
          </a:p>
          <a:p>
            <a:pPr>
              <a:buFontTx/>
              <a:buChar char="-"/>
            </a:pPr>
            <a:r>
              <a:rPr lang="en-GB" dirty="0" smtClean="0"/>
              <a:t> What Bias have you recognised?</a:t>
            </a:r>
            <a:endParaRPr lang="en-GB" dirty="0"/>
          </a:p>
        </p:txBody>
      </p:sp>
      <p:sp>
        <p:nvSpPr>
          <p:cNvPr id="4" name="Slide Number Placeholder 3"/>
          <p:cNvSpPr>
            <a:spLocks noGrp="1"/>
          </p:cNvSpPr>
          <p:nvPr>
            <p:ph type="sldNum" sz="quarter" idx="12"/>
          </p:nvPr>
        </p:nvSpPr>
        <p:spPr/>
        <p:txBody>
          <a:bodyPr/>
          <a:lstStyle/>
          <a:p>
            <a:fld id="{BFAE5AAB-C272-4B27-AE0B-F5DE6C4A4B17}" type="slidenum">
              <a:rPr lang="en-GB" smtClean="0"/>
              <a:t>19</a:t>
            </a:fld>
            <a:endParaRPr lang="en-GB"/>
          </a:p>
        </p:txBody>
      </p:sp>
    </p:spTree>
    <p:extLst>
      <p:ext uri="{BB962C8B-B14F-4D97-AF65-F5344CB8AC3E}">
        <p14:creationId xmlns:p14="http://schemas.microsoft.com/office/powerpoint/2010/main" val="32460423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34082"/>
          </a:xfrm>
        </p:spPr>
        <p:txBody>
          <a:bodyPr>
            <a:normAutofit fontScale="90000"/>
          </a:bodyPr>
          <a:lstStyle/>
          <a:p>
            <a:r>
              <a:rPr lang="en-GB" dirty="0" smtClean="0"/>
              <a:t>What is Critical Appraisal?</a:t>
            </a:r>
            <a:endParaRPr lang="en-GB" dirty="0"/>
          </a:p>
        </p:txBody>
      </p:sp>
      <p:sp>
        <p:nvSpPr>
          <p:cNvPr id="3" name="Content Placeholder 2"/>
          <p:cNvSpPr>
            <a:spLocks noGrp="1"/>
          </p:cNvSpPr>
          <p:nvPr>
            <p:ph sz="quarter" idx="1"/>
          </p:nvPr>
        </p:nvSpPr>
        <p:spPr>
          <a:xfrm>
            <a:off x="611560" y="1160872"/>
            <a:ext cx="2433464" cy="4823048"/>
          </a:xfrm>
        </p:spPr>
        <p:txBody>
          <a:bodyPr>
            <a:normAutofit fontScale="47500" lnSpcReduction="20000"/>
          </a:bodyPr>
          <a:lstStyle/>
          <a:p>
            <a:pPr marL="0" indent="0">
              <a:buNone/>
            </a:pPr>
            <a:r>
              <a:rPr lang="en-GB" dirty="0"/>
              <a:t>Critical appraisal is an assessment of the strengths and weaknesses of research methodology. It aims to examine </a:t>
            </a:r>
            <a:r>
              <a:rPr lang="en-GB" b="1" dirty="0"/>
              <a:t>bias</a:t>
            </a:r>
            <a:r>
              <a:rPr lang="en-GB" dirty="0"/>
              <a:t> and assess both </a:t>
            </a:r>
            <a:r>
              <a:rPr lang="en-GB" b="1" dirty="0"/>
              <a:t>internal validity </a:t>
            </a:r>
            <a:r>
              <a:rPr lang="en-GB" dirty="0"/>
              <a:t>and </a:t>
            </a:r>
            <a:r>
              <a:rPr lang="en-GB" b="1" dirty="0"/>
              <a:t>external validity</a:t>
            </a:r>
            <a:endParaRPr lang="en-GB" dirty="0"/>
          </a:p>
          <a:p>
            <a:pPr marL="0" indent="0">
              <a:buNone/>
            </a:pPr>
            <a:endParaRPr lang="en-GB" dirty="0"/>
          </a:p>
          <a:p>
            <a:pPr marL="0" lvl="0" indent="0">
              <a:buNone/>
            </a:pPr>
            <a:r>
              <a:rPr lang="en-GB" b="1" dirty="0"/>
              <a:t>Bias</a:t>
            </a:r>
            <a:endParaRPr lang="en-GB" dirty="0"/>
          </a:p>
          <a:p>
            <a:pPr marL="0" indent="0">
              <a:buNone/>
            </a:pPr>
            <a:r>
              <a:rPr lang="en-GB" dirty="0"/>
              <a:t>Systematic error in individual studies that can lead to erroneous conclusions (e.g. an overestimation or underestimation of the true result).</a:t>
            </a:r>
          </a:p>
          <a:p>
            <a:pPr marL="0" indent="0">
              <a:buNone/>
            </a:pPr>
            <a:endParaRPr lang="en-GB" dirty="0"/>
          </a:p>
          <a:p>
            <a:pPr marL="0" lvl="0" indent="0">
              <a:buNone/>
            </a:pPr>
            <a:r>
              <a:rPr lang="en-GB" b="1" dirty="0"/>
              <a:t>Internal validity</a:t>
            </a:r>
            <a:endParaRPr lang="en-GB" dirty="0"/>
          </a:p>
          <a:p>
            <a:pPr marL="0" indent="0">
              <a:buNone/>
            </a:pPr>
            <a:r>
              <a:rPr lang="en-GB" dirty="0"/>
              <a:t> </a:t>
            </a:r>
            <a:r>
              <a:rPr lang="en-GB" dirty="0" smtClean="0"/>
              <a:t>The </a:t>
            </a:r>
            <a:r>
              <a:rPr lang="en-GB" dirty="0"/>
              <a:t>extent to which the design and conduct of a study are likely to have prevented bias, and therefore, the results may be considered </a:t>
            </a:r>
            <a:r>
              <a:rPr lang="en-GB" i="1" dirty="0"/>
              <a:t>reliable. </a:t>
            </a:r>
            <a:r>
              <a:rPr lang="en-GB" dirty="0"/>
              <a:t>It is concerned with intrinsic factors</a:t>
            </a:r>
            <a:r>
              <a:rPr lang="en-GB" dirty="0" smtClean="0"/>
              <a:t>.</a:t>
            </a:r>
          </a:p>
          <a:p>
            <a:pPr marL="0" indent="0">
              <a:buNone/>
            </a:pPr>
            <a:r>
              <a:rPr lang="en-GB" b="1" dirty="0"/>
              <a:t> </a:t>
            </a:r>
            <a:endParaRPr lang="en-GB" dirty="0"/>
          </a:p>
          <a:p>
            <a:pPr marL="0" lvl="0" indent="0">
              <a:buNone/>
            </a:pPr>
            <a:r>
              <a:rPr lang="en-GB" b="1" dirty="0"/>
              <a:t>External validity</a:t>
            </a:r>
            <a:endParaRPr lang="en-GB" dirty="0"/>
          </a:p>
          <a:p>
            <a:pPr marL="0" indent="0">
              <a:buNone/>
            </a:pPr>
            <a:r>
              <a:rPr lang="en-GB" dirty="0"/>
              <a:t>The extent to which the results of a study might be expected to occur in other participants/settings (</a:t>
            </a:r>
            <a:r>
              <a:rPr lang="en-GB" i="1" dirty="0" err="1"/>
              <a:t>generalisability</a:t>
            </a:r>
            <a:r>
              <a:rPr lang="en-GB" dirty="0"/>
              <a:t>). It is concerned with extrinsic factors.</a:t>
            </a:r>
          </a:p>
          <a:p>
            <a:pPr marL="0" indent="0">
              <a:buNone/>
            </a:pPr>
            <a:endParaRPr lang="en-GB" dirty="0"/>
          </a:p>
        </p:txBody>
      </p:sp>
      <p:sp>
        <p:nvSpPr>
          <p:cNvPr id="4" name="TextBox 3"/>
          <p:cNvSpPr txBox="1"/>
          <p:nvPr/>
        </p:nvSpPr>
        <p:spPr>
          <a:xfrm>
            <a:off x="3491880" y="1147081"/>
            <a:ext cx="2232248" cy="4247317"/>
          </a:xfrm>
          <a:prstGeom prst="rect">
            <a:avLst/>
          </a:prstGeom>
          <a:noFill/>
        </p:spPr>
        <p:txBody>
          <a:bodyPr wrap="square" rtlCol="0">
            <a:spAutoFit/>
          </a:bodyPr>
          <a:lstStyle/>
          <a:p>
            <a:r>
              <a:rPr lang="en-GB" sz="1200" dirty="0"/>
              <a:t>Critical appraisal is a holistic process which involves an examination of both the methods </a:t>
            </a:r>
            <a:r>
              <a:rPr lang="en-GB" sz="1200" i="1" dirty="0"/>
              <a:t>and</a:t>
            </a:r>
            <a:r>
              <a:rPr lang="en-GB" sz="1200" dirty="0"/>
              <a:t> the results. </a:t>
            </a:r>
          </a:p>
          <a:p>
            <a:r>
              <a:rPr lang="en-GB" sz="1200" b="1" dirty="0"/>
              <a:t> </a:t>
            </a:r>
            <a:endParaRPr lang="en-GB" sz="1200" dirty="0"/>
          </a:p>
          <a:p>
            <a:r>
              <a:rPr lang="en-GB" sz="1200" b="1" dirty="0"/>
              <a:t>Critical appraisal is:</a:t>
            </a:r>
            <a:endParaRPr lang="en-GB" sz="1200" dirty="0"/>
          </a:p>
          <a:p>
            <a:r>
              <a:rPr lang="en-GB" sz="1200" b="1" dirty="0"/>
              <a:t> </a:t>
            </a:r>
            <a:endParaRPr lang="en-GB" sz="1200" dirty="0"/>
          </a:p>
          <a:p>
            <a:pPr lvl="0"/>
            <a:r>
              <a:rPr lang="en-GB" sz="1200" dirty="0"/>
              <a:t>A balanced assessment of the benefits/strengths and flaws/weaknesses of a study</a:t>
            </a:r>
          </a:p>
          <a:p>
            <a:pPr lvl="0"/>
            <a:r>
              <a:rPr lang="en-GB" sz="1200" dirty="0"/>
              <a:t>An assessment of research process and results</a:t>
            </a:r>
          </a:p>
          <a:p>
            <a:pPr lvl="0"/>
            <a:r>
              <a:rPr lang="en-GB" sz="1200" dirty="0"/>
              <a:t>Consideration of quantitative and qualitative aspects</a:t>
            </a:r>
          </a:p>
          <a:p>
            <a:r>
              <a:rPr lang="en-GB" sz="1200" b="1" dirty="0"/>
              <a:t> </a:t>
            </a:r>
            <a:endParaRPr lang="en-GB" sz="1200" dirty="0"/>
          </a:p>
          <a:p>
            <a:r>
              <a:rPr lang="en-GB" sz="1200" b="1" dirty="0"/>
              <a:t>Critical appraisal is not:</a:t>
            </a:r>
            <a:endParaRPr lang="en-GB" sz="1200" dirty="0"/>
          </a:p>
          <a:p>
            <a:r>
              <a:rPr lang="en-GB" sz="1200" b="1" dirty="0"/>
              <a:t> </a:t>
            </a:r>
            <a:endParaRPr lang="en-GB" sz="1200" dirty="0"/>
          </a:p>
          <a:p>
            <a:pPr lvl="0"/>
            <a:r>
              <a:rPr lang="en-GB" sz="1200" dirty="0"/>
              <a:t>Negative dismissal of any piece of research</a:t>
            </a:r>
          </a:p>
          <a:p>
            <a:pPr lvl="0"/>
            <a:r>
              <a:rPr lang="en-GB" sz="1200" dirty="0"/>
              <a:t>Assessment on results alone</a:t>
            </a:r>
          </a:p>
          <a:p>
            <a:pPr lvl="0"/>
            <a:r>
              <a:rPr lang="en-GB" sz="1200" dirty="0"/>
              <a:t>Based entirely on statistical analysis</a:t>
            </a:r>
          </a:p>
          <a:p>
            <a:pPr lvl="0"/>
            <a:r>
              <a:rPr lang="en-GB" sz="1200" dirty="0"/>
              <a:t>Undertaken by experts only</a:t>
            </a:r>
          </a:p>
          <a:p>
            <a:endParaRPr lang="en-GB" dirty="0"/>
          </a:p>
        </p:txBody>
      </p:sp>
      <p:sp>
        <p:nvSpPr>
          <p:cNvPr id="5" name="TextBox 4"/>
          <p:cNvSpPr txBox="1"/>
          <p:nvPr/>
        </p:nvSpPr>
        <p:spPr>
          <a:xfrm>
            <a:off x="6084168" y="1147081"/>
            <a:ext cx="2736304" cy="3416320"/>
          </a:xfrm>
          <a:prstGeom prst="rect">
            <a:avLst/>
          </a:prstGeom>
          <a:noFill/>
        </p:spPr>
        <p:txBody>
          <a:bodyPr wrap="square" rtlCol="0">
            <a:spAutoFit/>
          </a:bodyPr>
          <a:lstStyle/>
          <a:p>
            <a:r>
              <a:rPr lang="en-GB" sz="1200" b="1" dirty="0"/>
              <a:t>Values of Critical Appraisal</a:t>
            </a:r>
            <a:endParaRPr lang="en-GB" sz="1200" dirty="0"/>
          </a:p>
          <a:p>
            <a:r>
              <a:rPr lang="en-GB" sz="1200" b="1" dirty="0"/>
              <a:t> </a:t>
            </a:r>
            <a:endParaRPr lang="en-GB" sz="1200" dirty="0"/>
          </a:p>
          <a:p>
            <a:pPr lvl="0"/>
            <a:r>
              <a:rPr lang="en-US" sz="1200" dirty="0"/>
              <a:t>More emphasis on intrinsic factors than extrinsic factors</a:t>
            </a:r>
            <a:endParaRPr lang="en-GB" sz="1200" dirty="0"/>
          </a:p>
          <a:p>
            <a:pPr lvl="0"/>
            <a:r>
              <a:rPr lang="en-US" sz="1200" dirty="0"/>
              <a:t>Evaluates evidence – not accepting at face value, confidence to accept/reject</a:t>
            </a:r>
            <a:endParaRPr lang="en-GB" sz="1200" dirty="0"/>
          </a:p>
          <a:p>
            <a:pPr lvl="0"/>
            <a:r>
              <a:rPr lang="en-US" sz="1200" dirty="0"/>
              <a:t>Structured agenda</a:t>
            </a:r>
            <a:endParaRPr lang="en-GB" sz="1200" dirty="0"/>
          </a:p>
          <a:p>
            <a:pPr lvl="0"/>
            <a:r>
              <a:rPr lang="en-US" sz="1200" dirty="0"/>
              <a:t>Explicit judgments</a:t>
            </a:r>
            <a:endParaRPr lang="en-GB" sz="1200" dirty="0"/>
          </a:p>
          <a:p>
            <a:pPr lvl="0"/>
            <a:r>
              <a:rPr lang="en-US" sz="1200" dirty="0"/>
              <a:t>Challenges assumption</a:t>
            </a:r>
            <a:endParaRPr lang="en-GB" sz="1200" dirty="0"/>
          </a:p>
          <a:p>
            <a:pPr lvl="0"/>
            <a:r>
              <a:rPr lang="en-US" sz="1200" dirty="0"/>
              <a:t>Application to own research</a:t>
            </a:r>
            <a:endParaRPr lang="en-GB" sz="1200" dirty="0"/>
          </a:p>
          <a:p>
            <a:r>
              <a:rPr lang="en-GB" sz="1200" b="1" dirty="0"/>
              <a:t> </a:t>
            </a:r>
            <a:endParaRPr lang="en-GB" sz="1200" dirty="0"/>
          </a:p>
          <a:p>
            <a:r>
              <a:rPr lang="en-GB" sz="1200" b="1" dirty="0"/>
              <a:t> </a:t>
            </a:r>
            <a:endParaRPr lang="en-GB" sz="1200" dirty="0"/>
          </a:p>
          <a:p>
            <a:r>
              <a:rPr lang="en-GB" sz="1200" b="1" dirty="0"/>
              <a:t>What do you need to know?</a:t>
            </a:r>
            <a:endParaRPr lang="en-GB" sz="1200" dirty="0"/>
          </a:p>
          <a:p>
            <a:r>
              <a:rPr lang="en-GB" sz="1200" b="1" dirty="0"/>
              <a:t> </a:t>
            </a:r>
            <a:endParaRPr lang="en-GB" sz="1200" dirty="0"/>
          </a:p>
          <a:p>
            <a:pPr lvl="0"/>
            <a:r>
              <a:rPr lang="en-GB" sz="1200" dirty="0"/>
              <a:t>Bias in study designs</a:t>
            </a:r>
          </a:p>
          <a:p>
            <a:pPr lvl="0"/>
            <a:r>
              <a:rPr lang="en-GB" sz="1200" dirty="0"/>
              <a:t>Tools and resources for appraisal</a:t>
            </a:r>
          </a:p>
          <a:p>
            <a:pPr lvl="0"/>
            <a:r>
              <a:rPr lang="en-GB" sz="1200" dirty="0"/>
              <a:t>Statistics!</a:t>
            </a:r>
          </a:p>
          <a:p>
            <a:endParaRPr lang="en-GB" sz="1200" dirty="0"/>
          </a:p>
        </p:txBody>
      </p:sp>
      <p:sp>
        <p:nvSpPr>
          <p:cNvPr id="6" name="Slide Number Placeholder 5"/>
          <p:cNvSpPr>
            <a:spLocks noGrp="1"/>
          </p:cNvSpPr>
          <p:nvPr>
            <p:ph type="sldNum" sz="quarter" idx="12"/>
          </p:nvPr>
        </p:nvSpPr>
        <p:spPr/>
        <p:txBody>
          <a:bodyPr/>
          <a:lstStyle/>
          <a:p>
            <a:fld id="{BFAE5AAB-C272-4B27-AE0B-F5DE6C4A4B17}" type="slidenum">
              <a:rPr lang="en-GB" smtClean="0"/>
              <a:t>2</a:t>
            </a:fld>
            <a:endParaRPr lang="en-GB"/>
          </a:p>
        </p:txBody>
      </p:sp>
    </p:spTree>
    <p:extLst>
      <p:ext uri="{BB962C8B-B14F-4D97-AF65-F5344CB8AC3E}">
        <p14:creationId xmlns:p14="http://schemas.microsoft.com/office/powerpoint/2010/main" val="6472875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a:t>
            </a:r>
            <a:r>
              <a:rPr lang="en-GB" smtClean="0"/>
              <a:t>Library Services</a:t>
            </a:r>
            <a:endParaRPr lang="en-GB"/>
          </a:p>
        </p:txBody>
      </p:sp>
      <p:sp>
        <p:nvSpPr>
          <p:cNvPr id="3" name="Content Placeholder 2"/>
          <p:cNvSpPr>
            <a:spLocks noGrp="1"/>
          </p:cNvSpPr>
          <p:nvPr>
            <p:ph sz="quarter" idx="1"/>
          </p:nvPr>
        </p:nvSpPr>
        <p:spPr/>
        <p:txBody>
          <a:bodyPr/>
          <a:lstStyle/>
          <a:p>
            <a:r>
              <a:rPr lang="en-GB" altLang="en-US" dirty="0" err="1" smtClean="0"/>
              <a:t>UptoDate</a:t>
            </a:r>
            <a:r>
              <a:rPr lang="en-GB" altLang="en-US" dirty="0" smtClean="0"/>
              <a:t> </a:t>
            </a:r>
          </a:p>
          <a:p>
            <a:r>
              <a:rPr lang="en-GB" altLang="en-US" dirty="0" err="1" smtClean="0"/>
              <a:t>DynaMed</a:t>
            </a:r>
            <a:r>
              <a:rPr lang="en-GB" altLang="en-US" dirty="0" smtClean="0"/>
              <a:t> </a:t>
            </a:r>
          </a:p>
          <a:p>
            <a:r>
              <a:rPr lang="en-GB" altLang="en-US" dirty="0" smtClean="0"/>
              <a:t>Anatomy.TV</a:t>
            </a:r>
          </a:p>
          <a:p>
            <a:r>
              <a:rPr lang="en-GB" altLang="en-US" dirty="0" smtClean="0"/>
              <a:t>Literature </a:t>
            </a:r>
            <a:r>
              <a:rPr lang="en-GB" altLang="en-US" dirty="0"/>
              <a:t>searching Service</a:t>
            </a:r>
          </a:p>
          <a:p>
            <a:r>
              <a:rPr lang="en-GB" altLang="en-US" dirty="0"/>
              <a:t>Article and book requests</a:t>
            </a:r>
          </a:p>
          <a:p>
            <a:r>
              <a:rPr lang="en-GB" altLang="en-US" dirty="0"/>
              <a:t>Current Awareness</a:t>
            </a:r>
          </a:p>
          <a:p>
            <a:r>
              <a:rPr lang="en-GB" altLang="en-US" dirty="0"/>
              <a:t>Training in accessing online resources and critical appraisal</a:t>
            </a:r>
          </a:p>
          <a:p>
            <a:r>
              <a:rPr lang="en-GB" altLang="en-US" dirty="0"/>
              <a:t>Library facilities – PCs with Internet access, printing, scanning and photocopying</a:t>
            </a:r>
          </a:p>
          <a:p>
            <a:pPr marL="0" indent="0">
              <a:buNone/>
            </a:pPr>
            <a:endParaRPr lang="en-GB" dirty="0"/>
          </a:p>
        </p:txBody>
      </p:sp>
      <p:sp>
        <p:nvSpPr>
          <p:cNvPr id="4" name="Slide Number Placeholder 3"/>
          <p:cNvSpPr>
            <a:spLocks noGrp="1"/>
          </p:cNvSpPr>
          <p:nvPr>
            <p:ph type="sldNum" sz="quarter" idx="12"/>
          </p:nvPr>
        </p:nvSpPr>
        <p:spPr/>
        <p:txBody>
          <a:bodyPr/>
          <a:lstStyle/>
          <a:p>
            <a:fld id="{BFAE5AAB-C272-4B27-AE0B-F5DE6C4A4B17}" type="slidenum">
              <a:rPr lang="en-GB" smtClean="0"/>
              <a:t>20</a:t>
            </a:fld>
            <a:endParaRPr lang="en-GB"/>
          </a:p>
        </p:txBody>
      </p:sp>
    </p:spTree>
    <p:extLst>
      <p:ext uri="{BB962C8B-B14F-4D97-AF65-F5344CB8AC3E}">
        <p14:creationId xmlns:p14="http://schemas.microsoft.com/office/powerpoint/2010/main" val="42544296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74638"/>
            <a:ext cx="8003232" cy="1143000"/>
          </a:xfrm>
        </p:spPr>
        <p:txBody>
          <a:bodyPr/>
          <a:lstStyle/>
          <a:p>
            <a:r>
              <a:rPr lang="en-GB" dirty="0" smtClean="0"/>
              <a:t>Library outreach service</a:t>
            </a:r>
            <a:endParaRPr lang="en-GB" dirty="0"/>
          </a:p>
        </p:txBody>
      </p:sp>
      <p:sp>
        <p:nvSpPr>
          <p:cNvPr id="3" name="Content Placeholder 2"/>
          <p:cNvSpPr>
            <a:spLocks noGrp="1"/>
          </p:cNvSpPr>
          <p:nvPr>
            <p:ph sz="quarter" idx="1"/>
          </p:nvPr>
        </p:nvSpPr>
        <p:spPr>
          <a:xfrm>
            <a:off x="914400" y="1447800"/>
            <a:ext cx="7792066" cy="4572000"/>
          </a:xfrm>
        </p:spPr>
        <p:txBody>
          <a:bodyPr/>
          <a:lstStyle/>
          <a:p>
            <a:pPr marL="0" indent="0">
              <a:buNone/>
            </a:pPr>
            <a:endParaRPr lang="en-GB" dirty="0" smtClean="0"/>
          </a:p>
          <a:p>
            <a:pPr marL="0" indent="0" algn="r">
              <a:buNone/>
            </a:pPr>
            <a:endParaRPr lang="en-GB" dirty="0" smtClean="0"/>
          </a:p>
          <a:p>
            <a:pPr marL="0" indent="0" algn="r">
              <a:buNone/>
            </a:pPr>
            <a:r>
              <a:rPr lang="en-GB" dirty="0" smtClean="0"/>
              <a:t>The library</a:t>
            </a:r>
          </a:p>
          <a:p>
            <a:pPr marL="0" indent="0" algn="r">
              <a:buNone/>
            </a:pPr>
            <a:r>
              <a:rPr lang="en-GB" dirty="0" smtClean="0"/>
              <a:t>Level 5, Education Centre</a:t>
            </a:r>
          </a:p>
          <a:p>
            <a:pPr marL="0" indent="0" algn="r">
              <a:buNone/>
            </a:pPr>
            <a:r>
              <a:rPr lang="en-GB" dirty="0" smtClean="0"/>
              <a:t>Upper Maudlin St</a:t>
            </a:r>
          </a:p>
          <a:p>
            <a:pPr marL="0" indent="0">
              <a:buNone/>
            </a:pPr>
            <a:endParaRPr lang="en-GB" dirty="0" smtClean="0"/>
          </a:p>
          <a:p>
            <a:pPr marL="0" indent="0" algn="r">
              <a:buNone/>
            </a:pPr>
            <a:endParaRPr lang="en-GB" dirty="0" smtClean="0"/>
          </a:p>
          <a:p>
            <a:pPr marL="0" indent="0" algn="r">
              <a:buNone/>
            </a:pPr>
            <a:r>
              <a:rPr lang="en-GB" dirty="0" smtClean="0"/>
              <a:t>Tel</a:t>
            </a:r>
            <a:r>
              <a:rPr lang="en-GB" dirty="0"/>
              <a:t>. ext. </a:t>
            </a:r>
            <a:r>
              <a:rPr lang="en-GB" dirty="0" smtClean="0"/>
              <a:t>20105</a:t>
            </a:r>
            <a:endParaRPr lang="en-GB" dirty="0"/>
          </a:p>
          <a:p>
            <a:pPr marL="0" indent="0" algn="r">
              <a:buNone/>
            </a:pPr>
            <a:r>
              <a:rPr lang="en-GB" dirty="0"/>
              <a:t>Email. </a:t>
            </a:r>
            <a:r>
              <a:rPr lang="en-GB" dirty="0" smtClean="0"/>
              <a:t>library@uhbristol.nhs.uk </a:t>
            </a:r>
            <a:endParaRPr lang="en-GB" dirty="0"/>
          </a:p>
          <a:p>
            <a:endParaRPr lang="en-GB" dirty="0"/>
          </a:p>
          <a:p>
            <a:endParaRPr lang="en-GB"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2132856"/>
            <a:ext cx="4357858" cy="18689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p:txBody>
          <a:bodyPr/>
          <a:lstStyle/>
          <a:p>
            <a:fld id="{BFAE5AAB-C272-4B27-AE0B-F5DE6C4A4B17}" type="slidenum">
              <a:rPr lang="en-GB" smtClean="0"/>
              <a:t>21</a:t>
            </a:fld>
            <a:endParaRPr lang="en-GB"/>
          </a:p>
        </p:txBody>
      </p:sp>
    </p:spTree>
    <p:extLst>
      <p:ext uri="{BB962C8B-B14F-4D97-AF65-F5344CB8AC3E}">
        <p14:creationId xmlns:p14="http://schemas.microsoft.com/office/powerpoint/2010/main" val="36694858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76672"/>
            <a:ext cx="7772400" cy="1008112"/>
          </a:xfrm>
        </p:spPr>
        <p:txBody>
          <a:bodyPr>
            <a:normAutofit fontScale="90000"/>
          </a:bodyPr>
          <a:lstStyle/>
          <a:p>
            <a:r>
              <a:rPr lang="en-GB" b="1" dirty="0"/>
              <a:t>Select the research design</a:t>
            </a:r>
            <a:r>
              <a:rPr lang="en-GB" dirty="0"/>
              <a:t/>
            </a:r>
            <a:br>
              <a:rPr lang="en-GB" dirty="0"/>
            </a:b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876202671"/>
              </p:ext>
            </p:extLst>
          </p:nvPr>
        </p:nvGraphicFramePr>
        <p:xfrm>
          <a:off x="683568" y="1124744"/>
          <a:ext cx="7632848" cy="1280160"/>
        </p:xfrm>
        <a:graphic>
          <a:graphicData uri="http://schemas.openxmlformats.org/drawingml/2006/table">
            <a:tbl>
              <a:tblPr firstRow="1" bandRow="1">
                <a:tableStyleId>{5C22544A-7EE6-4342-B048-85BDC9FD1C3A}</a:tableStyleId>
              </a:tblPr>
              <a:tblGrid>
                <a:gridCol w="1908212"/>
                <a:gridCol w="1908212"/>
                <a:gridCol w="1908212"/>
                <a:gridCol w="1908212"/>
              </a:tblGrid>
              <a:tr h="370840">
                <a:tc>
                  <a:txBody>
                    <a:bodyPr/>
                    <a:lstStyle/>
                    <a:p>
                      <a:r>
                        <a:rPr lang="en-GB" sz="1200" dirty="0" smtClean="0"/>
                        <a:t>Randomised</a:t>
                      </a:r>
                      <a:r>
                        <a:rPr lang="en-GB" sz="1200" baseline="0" dirty="0" smtClean="0"/>
                        <a:t> Control Trial</a:t>
                      </a:r>
                      <a:endParaRPr lang="en-GB" sz="1200" dirty="0"/>
                    </a:p>
                  </a:txBody>
                  <a:tcPr/>
                </a:tc>
                <a:tc>
                  <a:txBody>
                    <a:bodyPr/>
                    <a:lstStyle/>
                    <a:p>
                      <a:r>
                        <a:rPr lang="en-GB" dirty="0" smtClean="0"/>
                        <a:t>Systematic</a:t>
                      </a:r>
                      <a:r>
                        <a:rPr lang="en-GB" baseline="0" dirty="0" smtClean="0"/>
                        <a:t> Review</a:t>
                      </a:r>
                      <a:endParaRPr lang="en-GB" dirty="0"/>
                    </a:p>
                  </a:txBody>
                  <a:tcPr/>
                </a:tc>
                <a:tc>
                  <a:txBody>
                    <a:bodyPr/>
                    <a:lstStyle/>
                    <a:p>
                      <a:r>
                        <a:rPr lang="en-GB" dirty="0" smtClean="0"/>
                        <a:t>Cohort Study</a:t>
                      </a:r>
                      <a:endParaRPr lang="en-GB" dirty="0"/>
                    </a:p>
                  </a:txBody>
                  <a:tcPr/>
                </a:tc>
                <a:tc>
                  <a:txBody>
                    <a:bodyPr/>
                    <a:lstStyle/>
                    <a:p>
                      <a:r>
                        <a:rPr lang="en-GB" dirty="0" smtClean="0"/>
                        <a:t>Case Control Study</a:t>
                      </a:r>
                      <a:endParaRPr lang="en-GB" dirty="0"/>
                    </a:p>
                  </a:txBody>
                  <a:tcPr/>
                </a:tc>
              </a:tr>
              <a:tr h="370840">
                <a:tc>
                  <a:txBody>
                    <a:bodyPr/>
                    <a:lstStyle/>
                    <a:p>
                      <a:r>
                        <a:rPr lang="en-GB" dirty="0" smtClean="0"/>
                        <a:t>Case Series</a:t>
                      </a:r>
                      <a:endParaRPr lang="en-GB" dirty="0"/>
                    </a:p>
                  </a:txBody>
                  <a:tcPr/>
                </a:tc>
                <a:tc>
                  <a:txBody>
                    <a:bodyPr/>
                    <a:lstStyle/>
                    <a:p>
                      <a:r>
                        <a:rPr lang="en-GB" dirty="0" smtClean="0"/>
                        <a:t>Case Report</a:t>
                      </a:r>
                      <a:endParaRPr lang="en-GB" dirty="0"/>
                    </a:p>
                  </a:txBody>
                  <a:tcPr/>
                </a:tc>
                <a:tc>
                  <a:txBody>
                    <a:bodyPr/>
                    <a:lstStyle/>
                    <a:p>
                      <a:r>
                        <a:rPr lang="en-GB" dirty="0" smtClean="0"/>
                        <a:t>Cross-Sectional Study</a:t>
                      </a:r>
                      <a:endParaRPr lang="en-GB" dirty="0"/>
                    </a:p>
                  </a:txBody>
                  <a:tcPr/>
                </a:tc>
                <a:tc>
                  <a:txBody>
                    <a:bodyPr/>
                    <a:lstStyle/>
                    <a:p>
                      <a:r>
                        <a:rPr lang="en-GB" dirty="0" smtClean="0"/>
                        <a:t>Qualitative</a:t>
                      </a:r>
                      <a:endParaRPr lang="en-GB" dirty="0"/>
                    </a:p>
                  </a:txBody>
                  <a:tcPr/>
                </a:tc>
              </a:tr>
            </a:tbl>
          </a:graphicData>
        </a:graphic>
      </p:graphicFrame>
      <p:sp>
        <p:nvSpPr>
          <p:cNvPr id="8" name="Content Placeholder 7"/>
          <p:cNvSpPr>
            <a:spLocks noGrp="1"/>
          </p:cNvSpPr>
          <p:nvPr>
            <p:ph sz="quarter" idx="1"/>
          </p:nvPr>
        </p:nvSpPr>
        <p:spPr>
          <a:xfrm>
            <a:off x="323528" y="2817393"/>
            <a:ext cx="2361456" cy="3672408"/>
          </a:xfrm>
        </p:spPr>
        <p:txBody>
          <a:bodyPr>
            <a:normAutofit fontScale="55000" lnSpcReduction="20000"/>
          </a:bodyPr>
          <a:lstStyle/>
          <a:p>
            <a:pPr marL="0" indent="0">
              <a:buNone/>
            </a:pPr>
            <a:r>
              <a:rPr lang="en-GB" dirty="0" smtClean="0"/>
              <a:t>New </a:t>
            </a:r>
            <a:r>
              <a:rPr lang="en-GB" dirty="0"/>
              <a:t>mothers who don’t breast-feed are asked their views on breast-feeding  </a:t>
            </a:r>
          </a:p>
          <a:p>
            <a:pPr marL="0" indent="0">
              <a:buNone/>
            </a:pPr>
            <a:endParaRPr lang="en-GB" dirty="0" smtClean="0"/>
          </a:p>
          <a:p>
            <a:pPr marL="0" indent="0">
              <a:buNone/>
            </a:pPr>
            <a:endParaRPr lang="en-GB" dirty="0"/>
          </a:p>
          <a:p>
            <a:pPr marL="0" indent="0">
              <a:buNone/>
            </a:pPr>
            <a:r>
              <a:rPr lang="en-GB" dirty="0"/>
              <a:t>Children with a fever are given either </a:t>
            </a:r>
            <a:r>
              <a:rPr lang="en-GB" dirty="0" err="1"/>
              <a:t>paracetamol</a:t>
            </a:r>
            <a:r>
              <a:rPr lang="en-GB" dirty="0"/>
              <a:t> or ibuprofen to determine which is better at reducing the fever </a:t>
            </a:r>
            <a:endParaRPr lang="en-GB" dirty="0" smtClean="0"/>
          </a:p>
          <a:p>
            <a:pPr marL="0" indent="0">
              <a:buNone/>
            </a:pPr>
            <a:endParaRPr lang="en-GB" dirty="0" smtClean="0"/>
          </a:p>
          <a:p>
            <a:pPr marL="0" indent="0">
              <a:buNone/>
            </a:pPr>
            <a:endParaRPr lang="en-GB" dirty="0"/>
          </a:p>
          <a:p>
            <a:pPr marL="0" indent="0">
              <a:buNone/>
            </a:pPr>
            <a:r>
              <a:rPr lang="en-GB" dirty="0" smtClean="0"/>
              <a:t>50 young </a:t>
            </a:r>
            <a:r>
              <a:rPr lang="en-GB" dirty="0"/>
              <a:t>women with viral hepatitis and 50 young women without viral hepatitis were queried about recent ear-piercing to determine if ear piercing is a risk factor for viral hepatitis.</a:t>
            </a:r>
          </a:p>
        </p:txBody>
      </p:sp>
      <p:sp>
        <p:nvSpPr>
          <p:cNvPr id="9" name="TextBox 8"/>
          <p:cNvSpPr txBox="1"/>
          <p:nvPr/>
        </p:nvSpPr>
        <p:spPr>
          <a:xfrm>
            <a:off x="3203848" y="2708920"/>
            <a:ext cx="2304256" cy="5632311"/>
          </a:xfrm>
          <a:prstGeom prst="rect">
            <a:avLst/>
          </a:prstGeom>
          <a:noFill/>
        </p:spPr>
        <p:txBody>
          <a:bodyPr wrap="square" rtlCol="0">
            <a:spAutoFit/>
          </a:bodyPr>
          <a:lstStyle/>
          <a:p>
            <a:r>
              <a:rPr lang="en-GB" sz="1400" dirty="0"/>
              <a:t>All the evidence on the effectiveness of clinical librarian services in supporting patient care is located, appraised and synthesised</a:t>
            </a:r>
          </a:p>
          <a:p>
            <a:r>
              <a:rPr lang="en-GB" sz="1400" dirty="0"/>
              <a:t> </a:t>
            </a:r>
            <a:endParaRPr lang="en-GB" sz="1400" dirty="0" smtClean="0"/>
          </a:p>
          <a:p>
            <a:endParaRPr lang="en-GB" sz="1400" dirty="0"/>
          </a:p>
          <a:p>
            <a:r>
              <a:rPr lang="en-GB" sz="1400" dirty="0"/>
              <a:t>An incidence of deficiency-related rickets in a set of twins aged 10 months is reported in an article</a:t>
            </a:r>
          </a:p>
          <a:p>
            <a:r>
              <a:rPr lang="en-GB" sz="1400" dirty="0"/>
              <a:t> </a:t>
            </a:r>
            <a:endParaRPr lang="en-GB" sz="1400" dirty="0" smtClean="0"/>
          </a:p>
          <a:p>
            <a:endParaRPr lang="en-GB" sz="1400" dirty="0"/>
          </a:p>
          <a:p>
            <a:r>
              <a:rPr lang="en-GB" sz="1400" dirty="0"/>
              <a:t>A large-scale population based questionnaire study examining the prevalence of stroke risk factors. Participants were surveyed once.</a:t>
            </a:r>
          </a:p>
          <a:p>
            <a:r>
              <a:rPr lang="en-GB" dirty="0"/>
              <a:t> </a:t>
            </a:r>
          </a:p>
          <a:p>
            <a:r>
              <a:rPr lang="en-GB" dirty="0"/>
              <a:t> </a:t>
            </a:r>
          </a:p>
          <a:p>
            <a:r>
              <a:rPr lang="en-GB" dirty="0"/>
              <a:t> </a:t>
            </a:r>
          </a:p>
          <a:p>
            <a:r>
              <a:rPr lang="en-GB" dirty="0"/>
              <a:t> </a:t>
            </a:r>
          </a:p>
          <a:p>
            <a:r>
              <a:rPr lang="en-GB" dirty="0"/>
              <a:t> </a:t>
            </a:r>
          </a:p>
          <a:p>
            <a:endParaRPr lang="en-GB" dirty="0"/>
          </a:p>
        </p:txBody>
      </p:sp>
      <p:sp>
        <p:nvSpPr>
          <p:cNvPr id="10" name="TextBox 9"/>
          <p:cNvSpPr txBox="1"/>
          <p:nvPr/>
        </p:nvSpPr>
        <p:spPr>
          <a:xfrm>
            <a:off x="6084168" y="2817393"/>
            <a:ext cx="2520280" cy="2893100"/>
          </a:xfrm>
          <a:prstGeom prst="rect">
            <a:avLst/>
          </a:prstGeom>
          <a:noFill/>
        </p:spPr>
        <p:txBody>
          <a:bodyPr wrap="square" rtlCol="0">
            <a:spAutoFit/>
          </a:bodyPr>
          <a:lstStyle/>
          <a:p>
            <a:r>
              <a:rPr lang="en-GB" sz="1400" dirty="0" smtClean="0"/>
              <a:t>550 </a:t>
            </a:r>
            <a:r>
              <a:rPr lang="en-GB" sz="1400" dirty="0"/>
              <a:t>people who smoke cannabis are monitored over 15 years to determine whether they are at a higher risk of developing schizophrenia than people who do not smoke cannabis  </a:t>
            </a:r>
          </a:p>
          <a:p>
            <a:r>
              <a:rPr lang="en-GB" sz="1400" dirty="0"/>
              <a:t> </a:t>
            </a:r>
            <a:endParaRPr lang="en-GB" sz="1400" dirty="0" smtClean="0"/>
          </a:p>
          <a:p>
            <a:endParaRPr lang="en-GB" sz="1400" dirty="0"/>
          </a:p>
          <a:p>
            <a:r>
              <a:rPr lang="en-GB" sz="1400" dirty="0"/>
              <a:t>An article describes the symptoms and clinical profile of 5 children who presented to an Emergency Department who were suspected to have abdominal epilepsy </a:t>
            </a:r>
          </a:p>
        </p:txBody>
      </p:sp>
      <p:sp>
        <p:nvSpPr>
          <p:cNvPr id="3" name="Slide Number Placeholder 2"/>
          <p:cNvSpPr>
            <a:spLocks noGrp="1"/>
          </p:cNvSpPr>
          <p:nvPr>
            <p:ph type="sldNum" sz="quarter" idx="12"/>
          </p:nvPr>
        </p:nvSpPr>
        <p:spPr/>
        <p:txBody>
          <a:bodyPr/>
          <a:lstStyle/>
          <a:p>
            <a:fld id="{BFAE5AAB-C272-4B27-AE0B-F5DE6C4A4B17}" type="slidenum">
              <a:rPr lang="en-GB" smtClean="0"/>
              <a:t>3</a:t>
            </a:fld>
            <a:endParaRPr lang="en-GB"/>
          </a:p>
        </p:txBody>
      </p:sp>
      <p:sp>
        <p:nvSpPr>
          <p:cNvPr id="4" name="TextBox 3"/>
          <p:cNvSpPr txBox="1"/>
          <p:nvPr/>
        </p:nvSpPr>
        <p:spPr>
          <a:xfrm>
            <a:off x="6084168" y="6093296"/>
            <a:ext cx="2520280" cy="369332"/>
          </a:xfrm>
          <a:prstGeom prst="rect">
            <a:avLst/>
          </a:prstGeom>
          <a:noFill/>
        </p:spPr>
        <p:txBody>
          <a:bodyPr wrap="square" rtlCol="0">
            <a:spAutoFit/>
          </a:bodyPr>
          <a:lstStyle/>
          <a:p>
            <a:r>
              <a:rPr lang="en-GB" b="1" dirty="0" smtClean="0"/>
              <a:t>Exercise </a:t>
            </a:r>
            <a:r>
              <a:rPr lang="en-GB" b="1" dirty="0" err="1" smtClean="0"/>
              <a:t>Pg</a:t>
            </a:r>
            <a:r>
              <a:rPr lang="en-GB" b="1" dirty="0" smtClean="0"/>
              <a:t> 4 Workbook</a:t>
            </a:r>
            <a:endParaRPr lang="en-GB" b="1" dirty="0"/>
          </a:p>
        </p:txBody>
      </p:sp>
    </p:spTree>
    <p:extLst>
      <p:ext uri="{BB962C8B-B14F-4D97-AF65-F5344CB8AC3E}">
        <p14:creationId xmlns:p14="http://schemas.microsoft.com/office/powerpoint/2010/main" val="33753697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8363272" cy="1143000"/>
          </a:xfrm>
        </p:spPr>
        <p:txBody>
          <a:bodyPr/>
          <a:lstStyle/>
          <a:p>
            <a:r>
              <a:rPr lang="en-GB" dirty="0" smtClean="0"/>
              <a:t>Levels of Evidence</a:t>
            </a:r>
            <a:endParaRPr lang="en-GB" dirty="0"/>
          </a:p>
        </p:txBody>
      </p:sp>
      <p:graphicFrame>
        <p:nvGraphicFramePr>
          <p:cNvPr id="6" name="Diagram 5"/>
          <p:cNvGraphicFramePr/>
          <p:nvPr>
            <p:extLst>
              <p:ext uri="{D42A27DB-BD31-4B8C-83A1-F6EECF244321}">
                <p14:modId xmlns:p14="http://schemas.microsoft.com/office/powerpoint/2010/main" val="1368635697"/>
              </p:ext>
            </p:extLst>
          </p:nvPr>
        </p:nvGraphicFramePr>
        <p:xfrm>
          <a:off x="1691680" y="260648"/>
          <a:ext cx="7344816" cy="6120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BFAE5AAB-C272-4B27-AE0B-F5DE6C4A4B17}" type="slidenum">
              <a:rPr lang="en-GB" smtClean="0"/>
              <a:t>4</a:t>
            </a:fld>
            <a:endParaRPr lang="en-GB"/>
          </a:p>
        </p:txBody>
      </p:sp>
      <p:sp>
        <p:nvSpPr>
          <p:cNvPr id="5" name="TextBox 4"/>
          <p:cNvSpPr txBox="1"/>
          <p:nvPr/>
        </p:nvSpPr>
        <p:spPr>
          <a:xfrm>
            <a:off x="179512" y="1628800"/>
            <a:ext cx="4104456" cy="2816156"/>
          </a:xfrm>
          <a:prstGeom prst="rect">
            <a:avLst/>
          </a:prstGeom>
          <a:noFill/>
        </p:spPr>
        <p:txBody>
          <a:bodyPr wrap="square" rtlCol="0">
            <a:spAutoFit/>
          </a:bodyPr>
          <a:lstStyle/>
          <a:p>
            <a:pPr>
              <a:lnSpc>
                <a:spcPct val="150000"/>
              </a:lnSpc>
            </a:pPr>
            <a:r>
              <a:rPr lang="en-GB" sz="2400" b="1" dirty="0" smtClean="0"/>
              <a:t>Systematic Review with MA</a:t>
            </a:r>
          </a:p>
          <a:p>
            <a:pPr>
              <a:lnSpc>
                <a:spcPct val="150000"/>
              </a:lnSpc>
            </a:pPr>
            <a:r>
              <a:rPr lang="en-GB" sz="2400" b="1" dirty="0" smtClean="0"/>
              <a:t>Expert Opinion</a:t>
            </a:r>
          </a:p>
          <a:p>
            <a:pPr>
              <a:lnSpc>
                <a:spcPct val="150000"/>
              </a:lnSpc>
            </a:pPr>
            <a:r>
              <a:rPr lang="en-GB" sz="2400" b="1" dirty="0" smtClean="0"/>
              <a:t>Double-blind RCT</a:t>
            </a:r>
          </a:p>
          <a:p>
            <a:pPr>
              <a:lnSpc>
                <a:spcPct val="150000"/>
              </a:lnSpc>
            </a:pPr>
            <a:r>
              <a:rPr lang="en-GB" sz="2400" b="1" dirty="0" smtClean="0"/>
              <a:t>Cohort Study</a:t>
            </a:r>
          </a:p>
          <a:p>
            <a:pPr>
              <a:lnSpc>
                <a:spcPct val="150000"/>
              </a:lnSpc>
            </a:pPr>
            <a:r>
              <a:rPr lang="en-GB" sz="2400" b="1" dirty="0" smtClean="0"/>
              <a:t>Systematic Review</a:t>
            </a:r>
            <a:endParaRPr lang="en-GB" sz="2400" b="1" dirty="0"/>
          </a:p>
        </p:txBody>
      </p:sp>
    </p:spTree>
    <p:extLst>
      <p:ext uri="{BB962C8B-B14F-4D97-AF65-F5344CB8AC3E}">
        <p14:creationId xmlns:p14="http://schemas.microsoft.com/office/powerpoint/2010/main" val="19662051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686800" cy="1143000"/>
          </a:xfrm>
        </p:spPr>
        <p:txBody>
          <a:bodyPr/>
          <a:lstStyle/>
          <a:p>
            <a:r>
              <a:rPr lang="en-GB" dirty="0" smtClean="0"/>
              <a:t>Levels of Evidence</a:t>
            </a:r>
            <a:endParaRPr lang="en-GB" dirty="0"/>
          </a:p>
        </p:txBody>
      </p:sp>
      <p:sp>
        <p:nvSpPr>
          <p:cNvPr id="3" name="Content Placeholder 2"/>
          <p:cNvSpPr>
            <a:spLocks noGrp="1"/>
          </p:cNvSpPr>
          <p:nvPr>
            <p:ph sz="quarter" idx="1"/>
          </p:nvPr>
        </p:nvSpPr>
        <p:spPr/>
        <p:txBody>
          <a:bodyPr/>
          <a:lstStyle/>
          <a:p>
            <a:endParaRPr lang="en-GB" dirty="0"/>
          </a:p>
        </p:txBody>
      </p:sp>
      <p:graphicFrame>
        <p:nvGraphicFramePr>
          <p:cNvPr id="6" name="Diagram 5"/>
          <p:cNvGraphicFramePr/>
          <p:nvPr>
            <p:extLst>
              <p:ext uri="{D42A27DB-BD31-4B8C-83A1-F6EECF244321}">
                <p14:modId xmlns:p14="http://schemas.microsoft.com/office/powerpoint/2010/main" val="2060866883"/>
              </p:ext>
            </p:extLst>
          </p:nvPr>
        </p:nvGraphicFramePr>
        <p:xfrm>
          <a:off x="1259632" y="188640"/>
          <a:ext cx="7344816" cy="6120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BFAE5AAB-C272-4B27-AE0B-F5DE6C4A4B17}" type="slidenum">
              <a:rPr lang="en-GB" smtClean="0"/>
              <a:t>5</a:t>
            </a:fld>
            <a:endParaRPr lang="en-GB"/>
          </a:p>
        </p:txBody>
      </p:sp>
    </p:spTree>
    <p:extLst>
      <p:ext uri="{BB962C8B-B14F-4D97-AF65-F5344CB8AC3E}">
        <p14:creationId xmlns:p14="http://schemas.microsoft.com/office/powerpoint/2010/main" val="33170302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dirty="0" smtClean="0">
                <a:solidFill>
                  <a:schemeClr val="accent2"/>
                </a:solidFill>
              </a:rPr>
              <a:t>QUICK QUIZ</a:t>
            </a:r>
            <a:endParaRPr lang="en-GB" dirty="0">
              <a:solidFill>
                <a:schemeClr val="accent2"/>
              </a:solidFill>
            </a:endParaRPr>
          </a:p>
        </p:txBody>
      </p:sp>
      <p:sp>
        <p:nvSpPr>
          <p:cNvPr id="59395" name="Content Placeholder 2"/>
          <p:cNvSpPr>
            <a:spLocks noGrp="1"/>
          </p:cNvSpPr>
          <p:nvPr>
            <p:ph idx="1"/>
          </p:nvPr>
        </p:nvSpPr>
        <p:spPr>
          <a:xfrm>
            <a:off x="685800" y="1981200"/>
            <a:ext cx="7631113" cy="4114800"/>
          </a:xfrm>
        </p:spPr>
        <p:txBody>
          <a:bodyPr/>
          <a:lstStyle/>
          <a:p>
            <a:pPr eaLnBrk="1" hangingPunct="1"/>
            <a:endParaRPr lang="en-GB" altLang="en-US" sz="2800" smtClean="0">
              <a:solidFill>
                <a:srgbClr val="000000"/>
              </a:solidFill>
              <a:effectLst/>
            </a:endParaRPr>
          </a:p>
          <a:p>
            <a:pPr eaLnBrk="1" hangingPunct="1"/>
            <a:endParaRPr lang="en-GB" altLang="en-US" sz="2800" smtClean="0">
              <a:solidFill>
                <a:srgbClr val="000000"/>
              </a:solidFill>
              <a:effectLst/>
            </a:endParaRPr>
          </a:p>
        </p:txBody>
      </p:sp>
      <p:sp>
        <p:nvSpPr>
          <p:cNvPr id="59396" name="Rectangle 3"/>
          <p:cNvSpPr txBox="1">
            <a:spLocks noChangeArrowheads="1"/>
          </p:cNvSpPr>
          <p:nvPr/>
        </p:nvSpPr>
        <p:spPr bwMode="auto">
          <a:xfrm>
            <a:off x="685800" y="1981200"/>
            <a:ext cx="7556500" cy="448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eaLnBrk="0" fontAlgn="base" hangingPunct="0">
              <a:spcBef>
                <a:spcPct val="0"/>
              </a:spcBef>
              <a:spcAft>
                <a:spcPct val="0"/>
              </a:spcAft>
              <a:defRPr kumimoji="1" sz="2400">
                <a:solidFill>
                  <a:schemeClr val="tx1"/>
                </a:solidFill>
                <a:latin typeface="Times New Roman" pitchFamily="18" charset="0"/>
              </a:defRPr>
            </a:lvl6pPr>
            <a:lvl7pPr marL="2971800" indent="-228600" eaLnBrk="0" fontAlgn="base" hangingPunct="0">
              <a:spcBef>
                <a:spcPct val="0"/>
              </a:spcBef>
              <a:spcAft>
                <a:spcPct val="0"/>
              </a:spcAft>
              <a:defRPr kumimoji="1" sz="2400">
                <a:solidFill>
                  <a:schemeClr val="tx1"/>
                </a:solidFill>
                <a:latin typeface="Times New Roman" pitchFamily="18" charset="0"/>
              </a:defRPr>
            </a:lvl7pPr>
            <a:lvl8pPr marL="3429000" indent="-228600" eaLnBrk="0" fontAlgn="base" hangingPunct="0">
              <a:spcBef>
                <a:spcPct val="0"/>
              </a:spcBef>
              <a:spcAft>
                <a:spcPct val="0"/>
              </a:spcAft>
              <a:defRPr kumimoji="1" sz="2400">
                <a:solidFill>
                  <a:schemeClr val="tx1"/>
                </a:solidFill>
                <a:latin typeface="Times New Roman" pitchFamily="18" charset="0"/>
              </a:defRPr>
            </a:lvl8pPr>
            <a:lvl9pPr marL="3886200" indent="-228600" eaLnBrk="0" fontAlgn="base" hangingPunct="0">
              <a:spcBef>
                <a:spcPct val="0"/>
              </a:spcBef>
              <a:spcAft>
                <a:spcPct val="0"/>
              </a:spcAft>
              <a:defRPr kumimoji="1" sz="2400">
                <a:solidFill>
                  <a:schemeClr val="tx1"/>
                </a:solidFill>
                <a:latin typeface="Times New Roman" pitchFamily="18" charset="0"/>
              </a:defRPr>
            </a:lvl9pPr>
          </a:lstStyle>
          <a:p>
            <a:pPr>
              <a:spcBef>
                <a:spcPct val="20000"/>
              </a:spcBef>
              <a:buClr>
                <a:srgbClr val="0066FF"/>
              </a:buClr>
              <a:buSzPct val="75000"/>
              <a:buFont typeface="Monotype Sorts" pitchFamily="2" charset="2"/>
              <a:buNone/>
            </a:pPr>
            <a:r>
              <a:rPr lang="en-GB" altLang="en-US" sz="1800">
                <a:solidFill>
                  <a:srgbClr val="000000"/>
                </a:solidFill>
                <a:latin typeface="Tahoma" pitchFamily="34" charset="0"/>
              </a:rPr>
              <a:t>	</a:t>
            </a:r>
          </a:p>
          <a:p>
            <a:pPr>
              <a:spcBef>
                <a:spcPct val="20000"/>
              </a:spcBef>
              <a:buClr>
                <a:srgbClr val="0066FF"/>
              </a:buClr>
              <a:buSzPct val="75000"/>
              <a:buFont typeface="Monotype Sorts" pitchFamily="2" charset="2"/>
              <a:buNone/>
            </a:pPr>
            <a:r>
              <a:rPr lang="en-GB" altLang="en-US" sz="3600">
                <a:solidFill>
                  <a:srgbClr val="000000"/>
                </a:solidFill>
                <a:latin typeface="Tahoma" pitchFamily="34" charset="0"/>
              </a:rPr>
              <a:t>What is bias?</a:t>
            </a:r>
          </a:p>
          <a:p>
            <a:pPr>
              <a:spcBef>
                <a:spcPct val="20000"/>
              </a:spcBef>
              <a:buClr>
                <a:srgbClr val="0066FF"/>
              </a:buClr>
              <a:buSzPct val="75000"/>
              <a:buFont typeface="Monotype Sorts" pitchFamily="2" charset="2"/>
              <a:buNone/>
            </a:pPr>
            <a:endParaRPr lang="en-GB" altLang="en-US" sz="1400">
              <a:solidFill>
                <a:srgbClr val="000000"/>
              </a:solidFill>
              <a:latin typeface="Tahoma" pitchFamily="34" charset="0"/>
            </a:endParaRPr>
          </a:p>
          <a:p>
            <a:pPr>
              <a:spcBef>
                <a:spcPct val="20000"/>
              </a:spcBef>
              <a:buClr>
                <a:srgbClr val="0066FF"/>
              </a:buClr>
              <a:buSzPct val="75000"/>
              <a:buFont typeface="Monotype Sorts" pitchFamily="2" charset="2"/>
              <a:buNone/>
            </a:pPr>
            <a:r>
              <a:rPr lang="en-GB" altLang="en-US" sz="4000">
                <a:solidFill>
                  <a:srgbClr val="000000"/>
                </a:solidFill>
                <a:latin typeface="Tahoma" pitchFamily="34" charset="0"/>
              </a:rPr>
              <a:t>	</a:t>
            </a:r>
            <a:r>
              <a:rPr lang="en-GB" altLang="en-US" sz="2800">
                <a:solidFill>
                  <a:srgbClr val="000000"/>
                </a:solidFill>
                <a:latin typeface="Tahoma" pitchFamily="34" charset="0"/>
              </a:rPr>
              <a:t>A 	Favouritism shown by a course 			leader</a:t>
            </a:r>
          </a:p>
          <a:p>
            <a:pPr>
              <a:spcBef>
                <a:spcPct val="20000"/>
              </a:spcBef>
              <a:buClr>
                <a:srgbClr val="0066FF"/>
              </a:buClr>
              <a:buSzPct val="75000"/>
              <a:buFont typeface="Monotype Sorts" pitchFamily="2" charset="2"/>
              <a:buNone/>
            </a:pPr>
            <a:r>
              <a:rPr lang="en-GB" altLang="en-US" sz="2800">
                <a:solidFill>
                  <a:srgbClr val="000000"/>
                </a:solidFill>
                <a:latin typeface="Tahoma" pitchFamily="34" charset="0"/>
              </a:rPr>
              <a:t>	B	Something used to bind the hem 			of a skirt	</a:t>
            </a:r>
          </a:p>
          <a:p>
            <a:pPr>
              <a:spcBef>
                <a:spcPct val="20000"/>
              </a:spcBef>
              <a:buClr>
                <a:srgbClr val="0066FF"/>
              </a:buClr>
              <a:buSzPct val="75000"/>
              <a:buFont typeface="Monotype Sorts" pitchFamily="2" charset="2"/>
              <a:buNone/>
            </a:pPr>
            <a:r>
              <a:rPr lang="en-GB" altLang="en-US" sz="2800">
                <a:solidFill>
                  <a:srgbClr val="000000"/>
                </a:solidFill>
                <a:latin typeface="Tahoma" pitchFamily="34" charset="0"/>
              </a:rPr>
              <a:t>	C	Factors affecting the results of a 			study</a:t>
            </a:r>
            <a:r>
              <a:rPr lang="en-GB" altLang="en-US">
                <a:solidFill>
                  <a:srgbClr val="000000"/>
                </a:solidFill>
                <a:latin typeface="Tahoma" pitchFamily="34" charset="0"/>
              </a:rPr>
              <a:t>					</a:t>
            </a:r>
          </a:p>
          <a:p>
            <a:pPr>
              <a:spcBef>
                <a:spcPct val="20000"/>
              </a:spcBef>
              <a:buClr>
                <a:srgbClr val="0066FF"/>
              </a:buClr>
              <a:buSzPct val="75000"/>
              <a:buFont typeface="Monotype Sorts" pitchFamily="2" charset="2"/>
              <a:buNone/>
            </a:pPr>
            <a:endParaRPr lang="en-GB" altLang="en-US" sz="3600">
              <a:solidFill>
                <a:srgbClr val="000000"/>
              </a:solidFill>
              <a:latin typeface="Tahoma" pitchFamily="34" charset="0"/>
            </a:endParaRPr>
          </a:p>
          <a:p>
            <a:pPr>
              <a:spcBef>
                <a:spcPct val="20000"/>
              </a:spcBef>
              <a:buClr>
                <a:srgbClr val="0066FF"/>
              </a:buClr>
              <a:buSzPct val="75000"/>
              <a:buFont typeface="Monotype Sorts" pitchFamily="2" charset="2"/>
              <a:buNone/>
            </a:pPr>
            <a:endParaRPr lang="en-GB" altLang="en-US" sz="3600">
              <a:solidFill>
                <a:srgbClr val="000000"/>
              </a:solidFill>
              <a:latin typeface="Tahoma" pitchFamily="34" charset="0"/>
            </a:endParaRPr>
          </a:p>
        </p:txBody>
      </p:sp>
      <p:sp>
        <p:nvSpPr>
          <p:cNvPr id="59397" name="Rectangle 3"/>
          <p:cNvSpPr txBox="1">
            <a:spLocks noChangeArrowheads="1"/>
          </p:cNvSpPr>
          <p:nvPr/>
        </p:nvSpPr>
        <p:spPr bwMode="auto">
          <a:xfrm>
            <a:off x="4643438" y="1989138"/>
            <a:ext cx="3092450" cy="448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eaLnBrk="0" fontAlgn="base" hangingPunct="0">
              <a:spcBef>
                <a:spcPct val="0"/>
              </a:spcBef>
              <a:spcAft>
                <a:spcPct val="0"/>
              </a:spcAft>
              <a:defRPr kumimoji="1" sz="2400">
                <a:solidFill>
                  <a:schemeClr val="tx1"/>
                </a:solidFill>
                <a:latin typeface="Times New Roman" pitchFamily="18" charset="0"/>
              </a:defRPr>
            </a:lvl6pPr>
            <a:lvl7pPr marL="2971800" indent="-228600" eaLnBrk="0" fontAlgn="base" hangingPunct="0">
              <a:spcBef>
                <a:spcPct val="0"/>
              </a:spcBef>
              <a:spcAft>
                <a:spcPct val="0"/>
              </a:spcAft>
              <a:defRPr kumimoji="1" sz="2400">
                <a:solidFill>
                  <a:schemeClr val="tx1"/>
                </a:solidFill>
                <a:latin typeface="Times New Roman" pitchFamily="18" charset="0"/>
              </a:defRPr>
            </a:lvl7pPr>
            <a:lvl8pPr marL="3429000" indent="-228600" eaLnBrk="0" fontAlgn="base" hangingPunct="0">
              <a:spcBef>
                <a:spcPct val="0"/>
              </a:spcBef>
              <a:spcAft>
                <a:spcPct val="0"/>
              </a:spcAft>
              <a:defRPr kumimoji="1" sz="2400">
                <a:solidFill>
                  <a:schemeClr val="tx1"/>
                </a:solidFill>
                <a:latin typeface="Times New Roman" pitchFamily="18" charset="0"/>
              </a:defRPr>
            </a:lvl8pPr>
            <a:lvl9pPr marL="3886200" indent="-228600" eaLnBrk="0" fontAlgn="base" hangingPunct="0">
              <a:spcBef>
                <a:spcPct val="0"/>
              </a:spcBef>
              <a:spcAft>
                <a:spcPct val="0"/>
              </a:spcAft>
              <a:defRPr kumimoji="1" sz="2400">
                <a:solidFill>
                  <a:schemeClr val="tx1"/>
                </a:solidFill>
                <a:latin typeface="Times New Roman" pitchFamily="18" charset="0"/>
              </a:defRPr>
            </a:lvl9pPr>
          </a:lstStyle>
          <a:p>
            <a:pPr>
              <a:spcBef>
                <a:spcPct val="20000"/>
              </a:spcBef>
              <a:buClr>
                <a:srgbClr val="0066FF"/>
              </a:buClr>
              <a:buSzPct val="75000"/>
              <a:buFont typeface="Monotype Sorts" pitchFamily="2" charset="2"/>
              <a:buNone/>
            </a:pPr>
            <a:r>
              <a:rPr lang="en-GB" altLang="en-US" sz="1800">
                <a:solidFill>
                  <a:srgbClr val="000000"/>
                </a:solidFill>
                <a:latin typeface="Tahoma" pitchFamily="34" charset="0"/>
              </a:rPr>
              <a:t>	</a:t>
            </a:r>
          </a:p>
        </p:txBody>
      </p:sp>
      <p:sp>
        <p:nvSpPr>
          <p:cNvPr id="3" name="Slide Number Placeholder 2"/>
          <p:cNvSpPr>
            <a:spLocks noGrp="1"/>
          </p:cNvSpPr>
          <p:nvPr>
            <p:ph type="sldNum" sz="quarter" idx="12"/>
          </p:nvPr>
        </p:nvSpPr>
        <p:spPr/>
        <p:txBody>
          <a:bodyPr/>
          <a:lstStyle/>
          <a:p>
            <a:fld id="{BFAE5AAB-C272-4B27-AE0B-F5DE6C4A4B17}" type="slidenum">
              <a:rPr lang="en-GB" smtClean="0"/>
              <a:t>6</a:t>
            </a:fld>
            <a:endParaRPr lang="en-GB"/>
          </a:p>
        </p:txBody>
      </p:sp>
    </p:spTree>
    <p:extLst>
      <p:ext uri="{BB962C8B-B14F-4D97-AF65-F5344CB8AC3E}">
        <p14:creationId xmlns:p14="http://schemas.microsoft.com/office/powerpoint/2010/main" val="27463701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Bias</a:t>
            </a:r>
            <a:endParaRPr lang="en-GB" dirty="0"/>
          </a:p>
        </p:txBody>
      </p:sp>
      <p:sp>
        <p:nvSpPr>
          <p:cNvPr id="3" name="Content Placeholder 2"/>
          <p:cNvSpPr>
            <a:spLocks noGrp="1"/>
          </p:cNvSpPr>
          <p:nvPr>
            <p:ph sz="quarter" idx="1"/>
          </p:nvPr>
        </p:nvSpPr>
        <p:spPr/>
        <p:txBody>
          <a:bodyPr/>
          <a:lstStyle/>
          <a:p>
            <a:endParaRPr lang="en-GB" dirty="0"/>
          </a:p>
        </p:txBody>
      </p:sp>
      <p:sp>
        <p:nvSpPr>
          <p:cNvPr id="5" name="TextBox 3"/>
          <p:cNvSpPr txBox="1">
            <a:spLocks noChangeArrowheads="1"/>
          </p:cNvSpPr>
          <p:nvPr/>
        </p:nvSpPr>
        <p:spPr bwMode="auto">
          <a:xfrm rot="21131606">
            <a:off x="626927" y="2263351"/>
            <a:ext cx="3454400" cy="461963"/>
          </a:xfrm>
          <a:prstGeom prst="rect">
            <a:avLst/>
          </a:prstGeom>
          <a:solidFill>
            <a:schemeClr val="accent1">
              <a:alpha val="67842"/>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eaLnBrk="0" fontAlgn="base" hangingPunct="0">
              <a:spcBef>
                <a:spcPct val="0"/>
              </a:spcBef>
              <a:spcAft>
                <a:spcPct val="0"/>
              </a:spcAft>
              <a:defRPr kumimoji="1" sz="2400">
                <a:solidFill>
                  <a:schemeClr val="tx1"/>
                </a:solidFill>
                <a:latin typeface="Times New Roman" pitchFamily="18" charset="0"/>
              </a:defRPr>
            </a:lvl6pPr>
            <a:lvl7pPr marL="2971800" indent="-228600" eaLnBrk="0" fontAlgn="base" hangingPunct="0">
              <a:spcBef>
                <a:spcPct val="0"/>
              </a:spcBef>
              <a:spcAft>
                <a:spcPct val="0"/>
              </a:spcAft>
              <a:defRPr kumimoji="1" sz="2400">
                <a:solidFill>
                  <a:schemeClr val="tx1"/>
                </a:solidFill>
                <a:latin typeface="Times New Roman" pitchFamily="18" charset="0"/>
              </a:defRPr>
            </a:lvl7pPr>
            <a:lvl8pPr marL="3429000" indent="-228600" eaLnBrk="0" fontAlgn="base" hangingPunct="0">
              <a:spcBef>
                <a:spcPct val="0"/>
              </a:spcBef>
              <a:spcAft>
                <a:spcPct val="0"/>
              </a:spcAft>
              <a:defRPr kumimoji="1" sz="2400">
                <a:solidFill>
                  <a:schemeClr val="tx1"/>
                </a:solidFill>
                <a:latin typeface="Times New Roman" pitchFamily="18" charset="0"/>
              </a:defRPr>
            </a:lvl8pPr>
            <a:lvl9pPr marL="3886200" indent="-228600" eaLnBrk="0" fontAlgn="base" hangingPunct="0">
              <a:spcBef>
                <a:spcPct val="0"/>
              </a:spcBef>
              <a:spcAft>
                <a:spcPct val="0"/>
              </a:spcAft>
              <a:defRPr kumimoji="1" sz="2400">
                <a:solidFill>
                  <a:schemeClr val="tx1"/>
                </a:solidFill>
                <a:latin typeface="Times New Roman" pitchFamily="18" charset="0"/>
              </a:defRPr>
            </a:lvl9pPr>
          </a:lstStyle>
          <a:p>
            <a:pPr algn="ctr" eaLnBrk="1" hangingPunct="1"/>
            <a:r>
              <a:rPr lang="en-GB" altLang="en-US" dirty="0">
                <a:solidFill>
                  <a:srgbClr val="FFFFFF"/>
                </a:solidFill>
                <a:latin typeface="Arial" pitchFamily="34" charset="0"/>
                <a:cs typeface="Arial" pitchFamily="34" charset="0"/>
              </a:rPr>
              <a:t>Selection bias</a:t>
            </a:r>
          </a:p>
        </p:txBody>
      </p:sp>
      <p:sp>
        <p:nvSpPr>
          <p:cNvPr id="6" name="TextBox 5"/>
          <p:cNvSpPr txBox="1">
            <a:spLocks noChangeArrowheads="1"/>
          </p:cNvSpPr>
          <p:nvPr/>
        </p:nvSpPr>
        <p:spPr bwMode="auto">
          <a:xfrm rot="732100">
            <a:off x="3759200" y="2117725"/>
            <a:ext cx="3454400" cy="461963"/>
          </a:xfrm>
          <a:prstGeom prst="rect">
            <a:avLst/>
          </a:prstGeom>
          <a:solidFill>
            <a:schemeClr val="accent1">
              <a:alpha val="67842"/>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eaLnBrk="0" fontAlgn="base" hangingPunct="0">
              <a:spcBef>
                <a:spcPct val="0"/>
              </a:spcBef>
              <a:spcAft>
                <a:spcPct val="0"/>
              </a:spcAft>
              <a:defRPr kumimoji="1" sz="2400">
                <a:solidFill>
                  <a:schemeClr val="tx1"/>
                </a:solidFill>
                <a:latin typeface="Times New Roman" pitchFamily="18" charset="0"/>
              </a:defRPr>
            </a:lvl6pPr>
            <a:lvl7pPr marL="2971800" indent="-228600" eaLnBrk="0" fontAlgn="base" hangingPunct="0">
              <a:spcBef>
                <a:spcPct val="0"/>
              </a:spcBef>
              <a:spcAft>
                <a:spcPct val="0"/>
              </a:spcAft>
              <a:defRPr kumimoji="1" sz="2400">
                <a:solidFill>
                  <a:schemeClr val="tx1"/>
                </a:solidFill>
                <a:latin typeface="Times New Roman" pitchFamily="18" charset="0"/>
              </a:defRPr>
            </a:lvl7pPr>
            <a:lvl8pPr marL="3429000" indent="-228600" eaLnBrk="0" fontAlgn="base" hangingPunct="0">
              <a:spcBef>
                <a:spcPct val="0"/>
              </a:spcBef>
              <a:spcAft>
                <a:spcPct val="0"/>
              </a:spcAft>
              <a:defRPr kumimoji="1" sz="2400">
                <a:solidFill>
                  <a:schemeClr val="tx1"/>
                </a:solidFill>
                <a:latin typeface="Times New Roman" pitchFamily="18" charset="0"/>
              </a:defRPr>
            </a:lvl8pPr>
            <a:lvl9pPr marL="3886200" indent="-228600" eaLnBrk="0" fontAlgn="base" hangingPunct="0">
              <a:spcBef>
                <a:spcPct val="0"/>
              </a:spcBef>
              <a:spcAft>
                <a:spcPct val="0"/>
              </a:spcAft>
              <a:defRPr kumimoji="1" sz="2400">
                <a:solidFill>
                  <a:schemeClr val="tx1"/>
                </a:solidFill>
                <a:latin typeface="Times New Roman" pitchFamily="18" charset="0"/>
              </a:defRPr>
            </a:lvl9pPr>
          </a:lstStyle>
          <a:p>
            <a:pPr algn="ctr" eaLnBrk="1" hangingPunct="1"/>
            <a:r>
              <a:rPr lang="en-GB" altLang="en-US">
                <a:solidFill>
                  <a:srgbClr val="FFFFFF"/>
                </a:solidFill>
                <a:latin typeface="Arial" pitchFamily="34" charset="0"/>
                <a:cs typeface="Arial" pitchFamily="34" charset="0"/>
              </a:rPr>
              <a:t>Detection bias</a:t>
            </a:r>
          </a:p>
        </p:txBody>
      </p:sp>
      <p:sp>
        <p:nvSpPr>
          <p:cNvPr id="7" name="TextBox 7"/>
          <p:cNvSpPr txBox="1">
            <a:spLocks noChangeArrowheads="1"/>
          </p:cNvSpPr>
          <p:nvPr/>
        </p:nvSpPr>
        <p:spPr bwMode="auto">
          <a:xfrm rot="351011">
            <a:off x="457997" y="3132624"/>
            <a:ext cx="3454400" cy="461963"/>
          </a:xfrm>
          <a:prstGeom prst="rect">
            <a:avLst/>
          </a:prstGeom>
          <a:solidFill>
            <a:schemeClr val="accent1">
              <a:alpha val="67842"/>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eaLnBrk="0" fontAlgn="base" hangingPunct="0">
              <a:spcBef>
                <a:spcPct val="0"/>
              </a:spcBef>
              <a:spcAft>
                <a:spcPct val="0"/>
              </a:spcAft>
              <a:defRPr kumimoji="1" sz="2400">
                <a:solidFill>
                  <a:schemeClr val="tx1"/>
                </a:solidFill>
                <a:latin typeface="Times New Roman" pitchFamily="18" charset="0"/>
              </a:defRPr>
            </a:lvl6pPr>
            <a:lvl7pPr marL="2971800" indent="-228600" eaLnBrk="0" fontAlgn="base" hangingPunct="0">
              <a:spcBef>
                <a:spcPct val="0"/>
              </a:spcBef>
              <a:spcAft>
                <a:spcPct val="0"/>
              </a:spcAft>
              <a:defRPr kumimoji="1" sz="2400">
                <a:solidFill>
                  <a:schemeClr val="tx1"/>
                </a:solidFill>
                <a:latin typeface="Times New Roman" pitchFamily="18" charset="0"/>
              </a:defRPr>
            </a:lvl7pPr>
            <a:lvl8pPr marL="3429000" indent="-228600" eaLnBrk="0" fontAlgn="base" hangingPunct="0">
              <a:spcBef>
                <a:spcPct val="0"/>
              </a:spcBef>
              <a:spcAft>
                <a:spcPct val="0"/>
              </a:spcAft>
              <a:defRPr kumimoji="1" sz="2400">
                <a:solidFill>
                  <a:schemeClr val="tx1"/>
                </a:solidFill>
                <a:latin typeface="Times New Roman" pitchFamily="18" charset="0"/>
              </a:defRPr>
            </a:lvl8pPr>
            <a:lvl9pPr marL="3886200" indent="-228600" eaLnBrk="0" fontAlgn="base" hangingPunct="0">
              <a:spcBef>
                <a:spcPct val="0"/>
              </a:spcBef>
              <a:spcAft>
                <a:spcPct val="0"/>
              </a:spcAft>
              <a:defRPr kumimoji="1" sz="2400">
                <a:solidFill>
                  <a:schemeClr val="tx1"/>
                </a:solidFill>
                <a:latin typeface="Times New Roman" pitchFamily="18" charset="0"/>
              </a:defRPr>
            </a:lvl9pPr>
          </a:lstStyle>
          <a:p>
            <a:pPr algn="ctr" eaLnBrk="1" hangingPunct="1"/>
            <a:r>
              <a:rPr lang="en-GB" altLang="en-US">
                <a:solidFill>
                  <a:srgbClr val="FFFFFF"/>
                </a:solidFill>
                <a:latin typeface="Arial" pitchFamily="34" charset="0"/>
                <a:cs typeface="Arial" pitchFamily="34" charset="0"/>
              </a:rPr>
              <a:t>Confounding</a:t>
            </a:r>
          </a:p>
        </p:txBody>
      </p:sp>
      <p:sp>
        <p:nvSpPr>
          <p:cNvPr id="8" name="TextBox 8"/>
          <p:cNvSpPr txBox="1">
            <a:spLocks noChangeArrowheads="1"/>
          </p:cNvSpPr>
          <p:nvPr/>
        </p:nvSpPr>
        <p:spPr bwMode="auto">
          <a:xfrm rot="1098320">
            <a:off x="2724150" y="4714875"/>
            <a:ext cx="3454400" cy="461963"/>
          </a:xfrm>
          <a:prstGeom prst="rect">
            <a:avLst/>
          </a:prstGeom>
          <a:solidFill>
            <a:schemeClr val="accent1">
              <a:alpha val="67842"/>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eaLnBrk="0" fontAlgn="base" hangingPunct="0">
              <a:spcBef>
                <a:spcPct val="0"/>
              </a:spcBef>
              <a:spcAft>
                <a:spcPct val="0"/>
              </a:spcAft>
              <a:defRPr kumimoji="1" sz="2400">
                <a:solidFill>
                  <a:schemeClr val="tx1"/>
                </a:solidFill>
                <a:latin typeface="Times New Roman" pitchFamily="18" charset="0"/>
              </a:defRPr>
            </a:lvl6pPr>
            <a:lvl7pPr marL="2971800" indent="-228600" eaLnBrk="0" fontAlgn="base" hangingPunct="0">
              <a:spcBef>
                <a:spcPct val="0"/>
              </a:spcBef>
              <a:spcAft>
                <a:spcPct val="0"/>
              </a:spcAft>
              <a:defRPr kumimoji="1" sz="2400">
                <a:solidFill>
                  <a:schemeClr val="tx1"/>
                </a:solidFill>
                <a:latin typeface="Times New Roman" pitchFamily="18" charset="0"/>
              </a:defRPr>
            </a:lvl7pPr>
            <a:lvl8pPr marL="3429000" indent="-228600" eaLnBrk="0" fontAlgn="base" hangingPunct="0">
              <a:spcBef>
                <a:spcPct val="0"/>
              </a:spcBef>
              <a:spcAft>
                <a:spcPct val="0"/>
              </a:spcAft>
              <a:defRPr kumimoji="1" sz="2400">
                <a:solidFill>
                  <a:schemeClr val="tx1"/>
                </a:solidFill>
                <a:latin typeface="Times New Roman" pitchFamily="18" charset="0"/>
              </a:defRPr>
            </a:lvl8pPr>
            <a:lvl9pPr marL="3886200" indent="-228600" eaLnBrk="0" fontAlgn="base" hangingPunct="0">
              <a:spcBef>
                <a:spcPct val="0"/>
              </a:spcBef>
              <a:spcAft>
                <a:spcPct val="0"/>
              </a:spcAft>
              <a:defRPr kumimoji="1" sz="2400">
                <a:solidFill>
                  <a:schemeClr val="tx1"/>
                </a:solidFill>
                <a:latin typeface="Times New Roman" pitchFamily="18" charset="0"/>
              </a:defRPr>
            </a:lvl9pPr>
          </a:lstStyle>
          <a:p>
            <a:pPr algn="ctr" eaLnBrk="1" hangingPunct="1"/>
            <a:r>
              <a:rPr lang="en-GB" altLang="en-US">
                <a:solidFill>
                  <a:srgbClr val="FFFFFF"/>
                </a:solidFill>
                <a:latin typeface="Arial" pitchFamily="34" charset="0"/>
                <a:cs typeface="Arial" pitchFamily="34" charset="0"/>
              </a:rPr>
              <a:t>Attrition</a:t>
            </a:r>
          </a:p>
        </p:txBody>
      </p:sp>
      <p:sp>
        <p:nvSpPr>
          <p:cNvPr id="9" name="TextBox 9"/>
          <p:cNvSpPr txBox="1">
            <a:spLocks noChangeArrowheads="1"/>
          </p:cNvSpPr>
          <p:nvPr/>
        </p:nvSpPr>
        <p:spPr bwMode="auto">
          <a:xfrm rot="351011">
            <a:off x="3798888" y="3043238"/>
            <a:ext cx="3454400" cy="461962"/>
          </a:xfrm>
          <a:prstGeom prst="rect">
            <a:avLst/>
          </a:prstGeom>
          <a:solidFill>
            <a:schemeClr val="accent1">
              <a:alpha val="67842"/>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eaLnBrk="0" fontAlgn="base" hangingPunct="0">
              <a:spcBef>
                <a:spcPct val="0"/>
              </a:spcBef>
              <a:spcAft>
                <a:spcPct val="0"/>
              </a:spcAft>
              <a:defRPr kumimoji="1" sz="2400">
                <a:solidFill>
                  <a:schemeClr val="tx1"/>
                </a:solidFill>
                <a:latin typeface="Times New Roman" pitchFamily="18" charset="0"/>
              </a:defRPr>
            </a:lvl6pPr>
            <a:lvl7pPr marL="2971800" indent="-228600" eaLnBrk="0" fontAlgn="base" hangingPunct="0">
              <a:spcBef>
                <a:spcPct val="0"/>
              </a:spcBef>
              <a:spcAft>
                <a:spcPct val="0"/>
              </a:spcAft>
              <a:defRPr kumimoji="1" sz="2400">
                <a:solidFill>
                  <a:schemeClr val="tx1"/>
                </a:solidFill>
                <a:latin typeface="Times New Roman" pitchFamily="18" charset="0"/>
              </a:defRPr>
            </a:lvl7pPr>
            <a:lvl8pPr marL="3429000" indent="-228600" eaLnBrk="0" fontAlgn="base" hangingPunct="0">
              <a:spcBef>
                <a:spcPct val="0"/>
              </a:spcBef>
              <a:spcAft>
                <a:spcPct val="0"/>
              </a:spcAft>
              <a:defRPr kumimoji="1" sz="2400">
                <a:solidFill>
                  <a:schemeClr val="tx1"/>
                </a:solidFill>
                <a:latin typeface="Times New Roman" pitchFamily="18" charset="0"/>
              </a:defRPr>
            </a:lvl8pPr>
            <a:lvl9pPr marL="3886200" indent="-228600" eaLnBrk="0" fontAlgn="base" hangingPunct="0">
              <a:spcBef>
                <a:spcPct val="0"/>
              </a:spcBef>
              <a:spcAft>
                <a:spcPct val="0"/>
              </a:spcAft>
              <a:defRPr kumimoji="1" sz="2400">
                <a:solidFill>
                  <a:schemeClr val="tx1"/>
                </a:solidFill>
                <a:latin typeface="Times New Roman" pitchFamily="18" charset="0"/>
              </a:defRPr>
            </a:lvl9pPr>
          </a:lstStyle>
          <a:p>
            <a:pPr algn="ctr" eaLnBrk="1" hangingPunct="1"/>
            <a:r>
              <a:rPr lang="en-GB" altLang="en-US">
                <a:solidFill>
                  <a:srgbClr val="FFFFFF"/>
                </a:solidFill>
                <a:latin typeface="Arial" pitchFamily="34" charset="0"/>
                <a:cs typeface="Arial" pitchFamily="34" charset="0"/>
              </a:rPr>
              <a:t>Integrity of Intervention</a:t>
            </a:r>
          </a:p>
        </p:txBody>
      </p:sp>
      <p:sp>
        <p:nvSpPr>
          <p:cNvPr id="10" name="TextBox 10"/>
          <p:cNvSpPr txBox="1">
            <a:spLocks noChangeArrowheads="1"/>
          </p:cNvSpPr>
          <p:nvPr/>
        </p:nvSpPr>
        <p:spPr bwMode="auto">
          <a:xfrm rot="20445373">
            <a:off x="4765675" y="3800475"/>
            <a:ext cx="3454400" cy="461963"/>
          </a:xfrm>
          <a:prstGeom prst="rect">
            <a:avLst/>
          </a:prstGeom>
          <a:solidFill>
            <a:schemeClr val="accent1">
              <a:alpha val="67842"/>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eaLnBrk="0" fontAlgn="base" hangingPunct="0">
              <a:spcBef>
                <a:spcPct val="0"/>
              </a:spcBef>
              <a:spcAft>
                <a:spcPct val="0"/>
              </a:spcAft>
              <a:defRPr kumimoji="1" sz="2400">
                <a:solidFill>
                  <a:schemeClr val="tx1"/>
                </a:solidFill>
                <a:latin typeface="Times New Roman" pitchFamily="18" charset="0"/>
              </a:defRPr>
            </a:lvl6pPr>
            <a:lvl7pPr marL="2971800" indent="-228600" eaLnBrk="0" fontAlgn="base" hangingPunct="0">
              <a:spcBef>
                <a:spcPct val="0"/>
              </a:spcBef>
              <a:spcAft>
                <a:spcPct val="0"/>
              </a:spcAft>
              <a:defRPr kumimoji="1" sz="2400">
                <a:solidFill>
                  <a:schemeClr val="tx1"/>
                </a:solidFill>
                <a:latin typeface="Times New Roman" pitchFamily="18" charset="0"/>
              </a:defRPr>
            </a:lvl7pPr>
            <a:lvl8pPr marL="3429000" indent="-228600" eaLnBrk="0" fontAlgn="base" hangingPunct="0">
              <a:spcBef>
                <a:spcPct val="0"/>
              </a:spcBef>
              <a:spcAft>
                <a:spcPct val="0"/>
              </a:spcAft>
              <a:defRPr kumimoji="1" sz="2400">
                <a:solidFill>
                  <a:schemeClr val="tx1"/>
                </a:solidFill>
                <a:latin typeface="Times New Roman" pitchFamily="18" charset="0"/>
              </a:defRPr>
            </a:lvl8pPr>
            <a:lvl9pPr marL="3886200" indent="-228600" eaLnBrk="0" fontAlgn="base" hangingPunct="0">
              <a:spcBef>
                <a:spcPct val="0"/>
              </a:spcBef>
              <a:spcAft>
                <a:spcPct val="0"/>
              </a:spcAft>
              <a:defRPr kumimoji="1" sz="2400">
                <a:solidFill>
                  <a:schemeClr val="tx1"/>
                </a:solidFill>
                <a:latin typeface="Times New Roman" pitchFamily="18" charset="0"/>
              </a:defRPr>
            </a:lvl9pPr>
          </a:lstStyle>
          <a:p>
            <a:pPr algn="ctr" eaLnBrk="1" hangingPunct="1"/>
            <a:r>
              <a:rPr lang="en-GB" altLang="en-US">
                <a:solidFill>
                  <a:srgbClr val="FFFFFF"/>
                </a:solidFill>
                <a:latin typeface="Arial" pitchFamily="34" charset="0"/>
                <a:cs typeface="Arial" pitchFamily="34" charset="0"/>
              </a:rPr>
              <a:t>Performance bias</a:t>
            </a:r>
          </a:p>
        </p:txBody>
      </p:sp>
      <p:sp>
        <p:nvSpPr>
          <p:cNvPr id="11" name="TextBox 11"/>
          <p:cNvSpPr txBox="1">
            <a:spLocks noChangeArrowheads="1"/>
          </p:cNvSpPr>
          <p:nvPr/>
        </p:nvSpPr>
        <p:spPr bwMode="auto">
          <a:xfrm rot="20693442">
            <a:off x="441958" y="4202082"/>
            <a:ext cx="3454400" cy="461962"/>
          </a:xfrm>
          <a:prstGeom prst="rect">
            <a:avLst/>
          </a:prstGeom>
          <a:solidFill>
            <a:schemeClr val="accent1">
              <a:alpha val="67842"/>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eaLnBrk="0" fontAlgn="base" hangingPunct="0">
              <a:spcBef>
                <a:spcPct val="0"/>
              </a:spcBef>
              <a:spcAft>
                <a:spcPct val="0"/>
              </a:spcAft>
              <a:defRPr kumimoji="1" sz="2400">
                <a:solidFill>
                  <a:schemeClr val="tx1"/>
                </a:solidFill>
                <a:latin typeface="Times New Roman" pitchFamily="18" charset="0"/>
              </a:defRPr>
            </a:lvl6pPr>
            <a:lvl7pPr marL="2971800" indent="-228600" eaLnBrk="0" fontAlgn="base" hangingPunct="0">
              <a:spcBef>
                <a:spcPct val="0"/>
              </a:spcBef>
              <a:spcAft>
                <a:spcPct val="0"/>
              </a:spcAft>
              <a:defRPr kumimoji="1" sz="2400">
                <a:solidFill>
                  <a:schemeClr val="tx1"/>
                </a:solidFill>
                <a:latin typeface="Times New Roman" pitchFamily="18" charset="0"/>
              </a:defRPr>
            </a:lvl7pPr>
            <a:lvl8pPr marL="3429000" indent="-228600" eaLnBrk="0" fontAlgn="base" hangingPunct="0">
              <a:spcBef>
                <a:spcPct val="0"/>
              </a:spcBef>
              <a:spcAft>
                <a:spcPct val="0"/>
              </a:spcAft>
              <a:defRPr kumimoji="1" sz="2400">
                <a:solidFill>
                  <a:schemeClr val="tx1"/>
                </a:solidFill>
                <a:latin typeface="Times New Roman" pitchFamily="18" charset="0"/>
              </a:defRPr>
            </a:lvl8pPr>
            <a:lvl9pPr marL="3886200" indent="-228600" eaLnBrk="0" fontAlgn="base" hangingPunct="0">
              <a:spcBef>
                <a:spcPct val="0"/>
              </a:spcBef>
              <a:spcAft>
                <a:spcPct val="0"/>
              </a:spcAft>
              <a:defRPr kumimoji="1" sz="2400">
                <a:solidFill>
                  <a:schemeClr val="tx1"/>
                </a:solidFill>
                <a:latin typeface="Times New Roman" pitchFamily="18" charset="0"/>
              </a:defRPr>
            </a:lvl9pPr>
          </a:lstStyle>
          <a:p>
            <a:pPr algn="ctr" eaLnBrk="1" hangingPunct="1"/>
            <a:r>
              <a:rPr lang="en-GB" altLang="en-US">
                <a:solidFill>
                  <a:srgbClr val="FFFFFF"/>
                </a:solidFill>
                <a:latin typeface="Arial" pitchFamily="34" charset="0"/>
                <a:cs typeface="Arial" pitchFamily="34" charset="0"/>
              </a:rPr>
              <a:t>Power calculation</a:t>
            </a:r>
          </a:p>
        </p:txBody>
      </p:sp>
      <p:sp>
        <p:nvSpPr>
          <p:cNvPr id="12" name="TextBox 12"/>
          <p:cNvSpPr txBox="1">
            <a:spLocks noChangeArrowheads="1"/>
          </p:cNvSpPr>
          <p:nvPr/>
        </p:nvSpPr>
        <p:spPr bwMode="auto">
          <a:xfrm rot="351011">
            <a:off x="767705" y="5040973"/>
            <a:ext cx="4383087" cy="461963"/>
          </a:xfrm>
          <a:prstGeom prst="rect">
            <a:avLst/>
          </a:prstGeom>
          <a:solidFill>
            <a:schemeClr val="accent1">
              <a:alpha val="67842"/>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eaLnBrk="0" fontAlgn="base" hangingPunct="0">
              <a:spcBef>
                <a:spcPct val="0"/>
              </a:spcBef>
              <a:spcAft>
                <a:spcPct val="0"/>
              </a:spcAft>
              <a:defRPr kumimoji="1" sz="2400">
                <a:solidFill>
                  <a:schemeClr val="tx1"/>
                </a:solidFill>
                <a:latin typeface="Times New Roman" pitchFamily="18" charset="0"/>
              </a:defRPr>
            </a:lvl6pPr>
            <a:lvl7pPr marL="2971800" indent="-228600" eaLnBrk="0" fontAlgn="base" hangingPunct="0">
              <a:spcBef>
                <a:spcPct val="0"/>
              </a:spcBef>
              <a:spcAft>
                <a:spcPct val="0"/>
              </a:spcAft>
              <a:defRPr kumimoji="1" sz="2400">
                <a:solidFill>
                  <a:schemeClr val="tx1"/>
                </a:solidFill>
                <a:latin typeface="Times New Roman" pitchFamily="18" charset="0"/>
              </a:defRPr>
            </a:lvl7pPr>
            <a:lvl8pPr marL="3429000" indent="-228600" eaLnBrk="0" fontAlgn="base" hangingPunct="0">
              <a:spcBef>
                <a:spcPct val="0"/>
              </a:spcBef>
              <a:spcAft>
                <a:spcPct val="0"/>
              </a:spcAft>
              <a:defRPr kumimoji="1" sz="2400">
                <a:solidFill>
                  <a:schemeClr val="tx1"/>
                </a:solidFill>
                <a:latin typeface="Times New Roman" pitchFamily="18" charset="0"/>
              </a:defRPr>
            </a:lvl8pPr>
            <a:lvl9pPr marL="3886200" indent="-228600" eaLnBrk="0" fontAlgn="base" hangingPunct="0">
              <a:spcBef>
                <a:spcPct val="0"/>
              </a:spcBef>
              <a:spcAft>
                <a:spcPct val="0"/>
              </a:spcAft>
              <a:defRPr kumimoji="1" sz="2400">
                <a:solidFill>
                  <a:schemeClr val="tx1"/>
                </a:solidFill>
                <a:latin typeface="Times New Roman" pitchFamily="18" charset="0"/>
              </a:defRPr>
            </a:lvl9pPr>
          </a:lstStyle>
          <a:p>
            <a:pPr algn="ctr" eaLnBrk="1" hangingPunct="1"/>
            <a:r>
              <a:rPr lang="en-GB" altLang="en-US">
                <a:solidFill>
                  <a:srgbClr val="FFFFFF"/>
                </a:solidFill>
                <a:latin typeface="Arial" pitchFamily="34" charset="0"/>
                <a:cs typeface="Arial" pitchFamily="34" charset="0"/>
              </a:rPr>
              <a:t>Reliability of outcome tool</a:t>
            </a:r>
          </a:p>
        </p:txBody>
      </p:sp>
      <p:sp>
        <p:nvSpPr>
          <p:cNvPr id="13" name="TextBox 13"/>
          <p:cNvSpPr txBox="1">
            <a:spLocks noChangeArrowheads="1"/>
          </p:cNvSpPr>
          <p:nvPr/>
        </p:nvSpPr>
        <p:spPr bwMode="auto">
          <a:xfrm rot="351011">
            <a:off x="4989513" y="5773738"/>
            <a:ext cx="3454400" cy="461962"/>
          </a:xfrm>
          <a:prstGeom prst="rect">
            <a:avLst/>
          </a:prstGeom>
          <a:solidFill>
            <a:schemeClr val="accent1">
              <a:alpha val="67842"/>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eaLnBrk="0" fontAlgn="base" hangingPunct="0">
              <a:spcBef>
                <a:spcPct val="0"/>
              </a:spcBef>
              <a:spcAft>
                <a:spcPct val="0"/>
              </a:spcAft>
              <a:defRPr kumimoji="1" sz="2400">
                <a:solidFill>
                  <a:schemeClr val="tx1"/>
                </a:solidFill>
                <a:latin typeface="Times New Roman" pitchFamily="18" charset="0"/>
              </a:defRPr>
            </a:lvl6pPr>
            <a:lvl7pPr marL="2971800" indent="-228600" eaLnBrk="0" fontAlgn="base" hangingPunct="0">
              <a:spcBef>
                <a:spcPct val="0"/>
              </a:spcBef>
              <a:spcAft>
                <a:spcPct val="0"/>
              </a:spcAft>
              <a:defRPr kumimoji="1" sz="2400">
                <a:solidFill>
                  <a:schemeClr val="tx1"/>
                </a:solidFill>
                <a:latin typeface="Times New Roman" pitchFamily="18" charset="0"/>
              </a:defRPr>
            </a:lvl7pPr>
            <a:lvl8pPr marL="3429000" indent="-228600" eaLnBrk="0" fontAlgn="base" hangingPunct="0">
              <a:spcBef>
                <a:spcPct val="0"/>
              </a:spcBef>
              <a:spcAft>
                <a:spcPct val="0"/>
              </a:spcAft>
              <a:defRPr kumimoji="1" sz="2400">
                <a:solidFill>
                  <a:schemeClr val="tx1"/>
                </a:solidFill>
                <a:latin typeface="Times New Roman" pitchFamily="18" charset="0"/>
              </a:defRPr>
            </a:lvl8pPr>
            <a:lvl9pPr marL="3886200" indent="-228600" eaLnBrk="0" fontAlgn="base" hangingPunct="0">
              <a:spcBef>
                <a:spcPct val="0"/>
              </a:spcBef>
              <a:spcAft>
                <a:spcPct val="0"/>
              </a:spcAft>
              <a:defRPr kumimoji="1" sz="2400">
                <a:solidFill>
                  <a:schemeClr val="tx1"/>
                </a:solidFill>
                <a:latin typeface="Times New Roman" pitchFamily="18" charset="0"/>
              </a:defRPr>
            </a:lvl9pPr>
          </a:lstStyle>
          <a:p>
            <a:pPr algn="ctr" eaLnBrk="1" hangingPunct="1"/>
            <a:r>
              <a:rPr lang="en-GB" altLang="en-US">
                <a:solidFill>
                  <a:srgbClr val="FFFFFF"/>
                </a:solidFill>
                <a:latin typeface="Arial" pitchFamily="34" charset="0"/>
                <a:cs typeface="Arial" pitchFamily="34" charset="0"/>
              </a:rPr>
              <a:t>Validity of outcome tool</a:t>
            </a:r>
          </a:p>
        </p:txBody>
      </p:sp>
      <p:sp>
        <p:nvSpPr>
          <p:cNvPr id="14" name="TextBox 14"/>
          <p:cNvSpPr txBox="1">
            <a:spLocks noChangeArrowheads="1"/>
          </p:cNvSpPr>
          <p:nvPr/>
        </p:nvSpPr>
        <p:spPr bwMode="auto">
          <a:xfrm rot="249978">
            <a:off x="5072298" y="4685118"/>
            <a:ext cx="3454400" cy="461963"/>
          </a:xfrm>
          <a:prstGeom prst="rect">
            <a:avLst/>
          </a:prstGeom>
          <a:solidFill>
            <a:schemeClr val="accent1">
              <a:alpha val="67842"/>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eaLnBrk="0" fontAlgn="base" hangingPunct="0">
              <a:spcBef>
                <a:spcPct val="0"/>
              </a:spcBef>
              <a:spcAft>
                <a:spcPct val="0"/>
              </a:spcAft>
              <a:defRPr kumimoji="1" sz="2400">
                <a:solidFill>
                  <a:schemeClr val="tx1"/>
                </a:solidFill>
                <a:latin typeface="Times New Roman" pitchFamily="18" charset="0"/>
              </a:defRPr>
            </a:lvl6pPr>
            <a:lvl7pPr marL="2971800" indent="-228600" eaLnBrk="0" fontAlgn="base" hangingPunct="0">
              <a:spcBef>
                <a:spcPct val="0"/>
              </a:spcBef>
              <a:spcAft>
                <a:spcPct val="0"/>
              </a:spcAft>
              <a:defRPr kumimoji="1" sz="2400">
                <a:solidFill>
                  <a:schemeClr val="tx1"/>
                </a:solidFill>
                <a:latin typeface="Times New Roman" pitchFamily="18" charset="0"/>
              </a:defRPr>
            </a:lvl7pPr>
            <a:lvl8pPr marL="3429000" indent="-228600" eaLnBrk="0" fontAlgn="base" hangingPunct="0">
              <a:spcBef>
                <a:spcPct val="0"/>
              </a:spcBef>
              <a:spcAft>
                <a:spcPct val="0"/>
              </a:spcAft>
              <a:defRPr kumimoji="1" sz="2400">
                <a:solidFill>
                  <a:schemeClr val="tx1"/>
                </a:solidFill>
                <a:latin typeface="Times New Roman" pitchFamily="18" charset="0"/>
              </a:defRPr>
            </a:lvl8pPr>
            <a:lvl9pPr marL="3886200" indent="-228600" eaLnBrk="0" fontAlgn="base" hangingPunct="0">
              <a:spcBef>
                <a:spcPct val="0"/>
              </a:spcBef>
              <a:spcAft>
                <a:spcPct val="0"/>
              </a:spcAft>
              <a:defRPr kumimoji="1" sz="2400">
                <a:solidFill>
                  <a:schemeClr val="tx1"/>
                </a:solidFill>
                <a:latin typeface="Times New Roman" pitchFamily="18" charset="0"/>
              </a:defRPr>
            </a:lvl9pPr>
          </a:lstStyle>
          <a:p>
            <a:pPr algn="ctr" eaLnBrk="1" hangingPunct="1"/>
            <a:r>
              <a:rPr lang="en-GB" altLang="en-US">
                <a:solidFill>
                  <a:srgbClr val="FFFFFF"/>
                </a:solidFill>
                <a:latin typeface="Arial" pitchFamily="34" charset="0"/>
                <a:cs typeface="Arial" pitchFamily="34" charset="0"/>
              </a:rPr>
              <a:t>Allocation bias</a:t>
            </a:r>
          </a:p>
        </p:txBody>
      </p:sp>
      <p:sp>
        <p:nvSpPr>
          <p:cNvPr id="4" name="Slide Number Placeholder 3"/>
          <p:cNvSpPr>
            <a:spLocks noGrp="1"/>
          </p:cNvSpPr>
          <p:nvPr>
            <p:ph type="sldNum" sz="quarter" idx="12"/>
          </p:nvPr>
        </p:nvSpPr>
        <p:spPr/>
        <p:txBody>
          <a:bodyPr/>
          <a:lstStyle/>
          <a:p>
            <a:fld id="{BFAE5AAB-C272-4B27-AE0B-F5DE6C4A4B17}" type="slidenum">
              <a:rPr lang="en-GB" smtClean="0"/>
              <a:t>7</a:t>
            </a:fld>
            <a:endParaRPr lang="en-GB"/>
          </a:p>
        </p:txBody>
      </p:sp>
    </p:spTree>
    <p:extLst>
      <p:ext uri="{BB962C8B-B14F-4D97-AF65-F5344CB8AC3E}">
        <p14:creationId xmlns:p14="http://schemas.microsoft.com/office/powerpoint/2010/main" val="10441264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Bias</a:t>
            </a:r>
            <a:endParaRPr lang="en-GB" dirty="0"/>
          </a:p>
        </p:txBody>
      </p:sp>
      <p:sp>
        <p:nvSpPr>
          <p:cNvPr id="3" name="Content Placeholder 2"/>
          <p:cNvSpPr>
            <a:spLocks noGrp="1"/>
          </p:cNvSpPr>
          <p:nvPr>
            <p:ph sz="quarter" idx="1"/>
          </p:nvPr>
        </p:nvSpPr>
        <p:spPr/>
        <p:txBody>
          <a:bodyPr>
            <a:normAutofit/>
          </a:bodyPr>
          <a:lstStyle/>
          <a:p>
            <a:pPr marL="0" indent="0">
              <a:buNone/>
            </a:pPr>
            <a:r>
              <a:rPr lang="en-GB" b="1" dirty="0" smtClean="0"/>
              <a:t>Power Calculation: </a:t>
            </a:r>
            <a:r>
              <a:rPr lang="en-GB" sz="2000" i="1" dirty="0"/>
              <a:t>The ability of a study to detect the smallest clinically significant difference between groups when such a difference exists. </a:t>
            </a:r>
            <a:r>
              <a:rPr lang="en-GB" sz="2000" dirty="0" smtClean="0"/>
              <a:t>The </a:t>
            </a:r>
            <a:r>
              <a:rPr lang="en-GB" sz="2000" dirty="0"/>
              <a:t>probability of detecting a chance finding decreases with an increasing sample size. A lack of a clinically significant effect could be due to insufficient numbers rather than the </a:t>
            </a:r>
            <a:r>
              <a:rPr lang="en-GB" sz="2000" dirty="0" smtClean="0"/>
              <a:t>intervention </a:t>
            </a:r>
            <a:r>
              <a:rPr lang="en-GB" sz="2000" dirty="0"/>
              <a:t>being </a:t>
            </a:r>
            <a:r>
              <a:rPr lang="en-GB" sz="2000" dirty="0" smtClean="0"/>
              <a:t>ineffective.</a:t>
            </a:r>
          </a:p>
          <a:p>
            <a:pPr marL="0" indent="0">
              <a:buNone/>
            </a:pPr>
            <a:r>
              <a:rPr lang="en-GB" b="1" dirty="0" smtClean="0"/>
              <a:t>Selection bias: </a:t>
            </a:r>
            <a:r>
              <a:rPr lang="en-GB" sz="2000" dirty="0" smtClean="0"/>
              <a:t>A </a:t>
            </a:r>
            <a:r>
              <a:rPr lang="en-GB" sz="2000" dirty="0"/>
              <a:t>systematic error in choosing subjects for a study that results in an uneven comparison. Selection bias may refer to the how the sample for the study was chosen (</a:t>
            </a:r>
            <a:r>
              <a:rPr lang="en-GB" sz="2000" i="1" dirty="0"/>
              <a:t>external validity</a:t>
            </a:r>
            <a:r>
              <a:rPr lang="en-GB" sz="2000" dirty="0"/>
              <a:t>) or systematic differences between the comparison groups that is associated with outcome (</a:t>
            </a:r>
            <a:r>
              <a:rPr lang="en-GB" sz="2000" i="1" dirty="0"/>
              <a:t>interval validity</a:t>
            </a:r>
            <a:r>
              <a:rPr lang="en-GB" sz="2000" dirty="0"/>
              <a:t>) of a study.</a:t>
            </a:r>
          </a:p>
          <a:p>
            <a:pPr marL="0" indent="0">
              <a:buNone/>
            </a:pPr>
            <a:r>
              <a:rPr lang="en-GB" b="1" dirty="0" smtClean="0"/>
              <a:t>Randomisation: </a:t>
            </a:r>
            <a:r>
              <a:rPr lang="en-GB" sz="2000" dirty="0"/>
              <a:t>All participants should have an equal chance of being assigned to any of the groups in the trial. </a:t>
            </a:r>
            <a:r>
              <a:rPr lang="en-GB" sz="2000" dirty="0" smtClean="0"/>
              <a:t>The </a:t>
            </a:r>
            <a:r>
              <a:rPr lang="en-GB" sz="2000" dirty="0"/>
              <a:t>only difference between the 2 groups should be the intervention. Any differences in outcome can then most likely be contributed to the interventions and no other variable (e.g. patient characteristics). </a:t>
            </a:r>
          </a:p>
          <a:p>
            <a:pPr marL="0" indent="0">
              <a:buNone/>
            </a:pPr>
            <a:endParaRPr lang="en-GB" sz="2000" b="1" dirty="0"/>
          </a:p>
        </p:txBody>
      </p:sp>
      <p:sp>
        <p:nvSpPr>
          <p:cNvPr id="4" name="Slide Number Placeholder 3"/>
          <p:cNvSpPr>
            <a:spLocks noGrp="1"/>
          </p:cNvSpPr>
          <p:nvPr>
            <p:ph type="sldNum" sz="quarter" idx="12"/>
          </p:nvPr>
        </p:nvSpPr>
        <p:spPr/>
        <p:txBody>
          <a:bodyPr/>
          <a:lstStyle/>
          <a:p>
            <a:fld id="{BFAE5AAB-C272-4B27-AE0B-F5DE6C4A4B17}" type="slidenum">
              <a:rPr lang="en-GB" smtClean="0"/>
              <a:t>8</a:t>
            </a:fld>
            <a:endParaRPr lang="en-GB"/>
          </a:p>
        </p:txBody>
      </p:sp>
    </p:spTree>
    <p:extLst>
      <p:ext uri="{BB962C8B-B14F-4D97-AF65-F5344CB8AC3E}">
        <p14:creationId xmlns:p14="http://schemas.microsoft.com/office/powerpoint/2010/main" val="31586635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Randomisation</a:t>
            </a:r>
            <a:endParaRPr lang="en-GB" dirty="0"/>
          </a:p>
        </p:txBody>
      </p:sp>
      <p:sp>
        <p:nvSpPr>
          <p:cNvPr id="3" name="Content Placeholder 2"/>
          <p:cNvSpPr>
            <a:spLocks noGrp="1"/>
          </p:cNvSpPr>
          <p:nvPr>
            <p:ph sz="quarter" idx="1"/>
          </p:nvPr>
        </p:nvSpPr>
        <p:spPr/>
        <p:txBody>
          <a:bodyPr>
            <a:normAutofit lnSpcReduction="10000"/>
          </a:bodyPr>
          <a:lstStyle/>
          <a:p>
            <a:pPr marL="0" indent="0">
              <a:buNone/>
            </a:pPr>
            <a:r>
              <a:rPr lang="en-GB" b="1" dirty="0"/>
              <a:t>True or false:</a:t>
            </a:r>
            <a:r>
              <a:rPr lang="en-GB" dirty="0"/>
              <a:t> Randomisation is important when testing an intervention is effective because:</a:t>
            </a:r>
          </a:p>
          <a:p>
            <a:pPr marL="0" indent="0">
              <a:buNone/>
            </a:pPr>
            <a:r>
              <a:rPr lang="en-GB" dirty="0"/>
              <a:t> </a:t>
            </a:r>
          </a:p>
          <a:p>
            <a:pPr marL="0" lvl="0" indent="0">
              <a:buNone/>
            </a:pPr>
            <a:r>
              <a:rPr lang="en-GB" i="1" dirty="0"/>
              <a:t>Every patient has an equal chance of entering either arm………………….</a:t>
            </a:r>
            <a:endParaRPr lang="en-GB" dirty="0"/>
          </a:p>
          <a:p>
            <a:pPr marL="0" indent="0">
              <a:buNone/>
            </a:pPr>
            <a:endParaRPr lang="en-GB" dirty="0"/>
          </a:p>
          <a:p>
            <a:pPr marL="0" lvl="0" indent="0">
              <a:buNone/>
            </a:pPr>
            <a:r>
              <a:rPr lang="en-GB" i="1" dirty="0"/>
              <a:t>It guarantees that the intervention group and control group are comparable…………………………………</a:t>
            </a:r>
            <a:endParaRPr lang="en-GB" dirty="0"/>
          </a:p>
          <a:p>
            <a:pPr marL="0" indent="0">
              <a:buNone/>
            </a:pPr>
            <a:endParaRPr lang="en-GB" dirty="0"/>
          </a:p>
          <a:p>
            <a:pPr marL="0" lvl="0" indent="0">
              <a:buNone/>
            </a:pPr>
            <a:r>
              <a:rPr lang="en-GB" i="1" dirty="0"/>
              <a:t>Allocation to either arm is concealed………………………………….</a:t>
            </a:r>
            <a:r>
              <a:rPr lang="en-GB" b="1" dirty="0"/>
              <a:t>.</a:t>
            </a:r>
            <a:endParaRPr lang="en-GB" dirty="0"/>
          </a:p>
          <a:p>
            <a:pPr marL="0" indent="0">
              <a:buNone/>
            </a:pPr>
            <a:endParaRPr lang="en-GB" dirty="0"/>
          </a:p>
        </p:txBody>
      </p:sp>
      <p:sp>
        <p:nvSpPr>
          <p:cNvPr id="4" name="Slide Number Placeholder 3"/>
          <p:cNvSpPr>
            <a:spLocks noGrp="1"/>
          </p:cNvSpPr>
          <p:nvPr>
            <p:ph type="sldNum" sz="quarter" idx="12"/>
          </p:nvPr>
        </p:nvSpPr>
        <p:spPr/>
        <p:txBody>
          <a:bodyPr/>
          <a:lstStyle/>
          <a:p>
            <a:fld id="{BFAE5AAB-C272-4B27-AE0B-F5DE6C4A4B17}" type="slidenum">
              <a:rPr lang="en-GB" smtClean="0"/>
              <a:t>9</a:t>
            </a:fld>
            <a:endParaRPr lang="en-GB"/>
          </a:p>
        </p:txBody>
      </p:sp>
    </p:spTree>
    <p:extLst>
      <p:ext uri="{BB962C8B-B14F-4D97-AF65-F5344CB8AC3E}">
        <p14:creationId xmlns:p14="http://schemas.microsoft.com/office/powerpoint/2010/main" val="413128565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1285</TotalTime>
  <Words>935</Words>
  <Application>Microsoft Office PowerPoint</Application>
  <PresentationFormat>On-screen Show (4:3)</PresentationFormat>
  <Paragraphs>246</Paragraphs>
  <Slides>21</Slides>
  <Notes>5</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Equity</vt:lpstr>
      <vt:lpstr>How to Understand an Article</vt:lpstr>
      <vt:lpstr>What is Critical Appraisal?</vt:lpstr>
      <vt:lpstr>Select the research design </vt:lpstr>
      <vt:lpstr>Levels of Evidence</vt:lpstr>
      <vt:lpstr>Levels of Evidence</vt:lpstr>
      <vt:lpstr>QUICK QUIZ</vt:lpstr>
      <vt:lpstr>Types of Bias</vt:lpstr>
      <vt:lpstr>Types of Bias</vt:lpstr>
      <vt:lpstr>Randomisation</vt:lpstr>
      <vt:lpstr>Types of Bias</vt:lpstr>
      <vt:lpstr>Confounding</vt:lpstr>
      <vt:lpstr>Other Considerations</vt:lpstr>
      <vt:lpstr>Pin the Bias on the RCT</vt:lpstr>
      <vt:lpstr>Ben Goldacre Video</vt:lpstr>
      <vt:lpstr>Models of Critical Appraisal </vt:lpstr>
      <vt:lpstr>Scales</vt:lpstr>
      <vt:lpstr>Domain based </vt:lpstr>
      <vt:lpstr>Checklists</vt:lpstr>
      <vt:lpstr>Critically Appraising an Article</vt:lpstr>
      <vt:lpstr>Other Library Services</vt:lpstr>
      <vt:lpstr>Library outreach service</vt:lpstr>
    </vt:vector>
  </TitlesOfParts>
  <Company>UHBrstiol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Library services at UH Bristol</dc:title>
  <dc:creator>Jones, Bennet</dc:creator>
  <cp:lastModifiedBy>Jones, Bennet</cp:lastModifiedBy>
  <cp:revision>43</cp:revision>
  <cp:lastPrinted>2015-04-09T08:42:35Z</cp:lastPrinted>
  <dcterms:created xsi:type="dcterms:W3CDTF">2014-07-24T14:30:52Z</dcterms:created>
  <dcterms:modified xsi:type="dcterms:W3CDTF">2015-04-09T08:45:09Z</dcterms:modified>
</cp:coreProperties>
</file>